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258"/>
  </p:notesMasterIdLst>
  <p:handoutMasterIdLst>
    <p:handoutMasterId r:id="rId259"/>
  </p:handoutMasterIdLst>
  <p:sldIdLst>
    <p:sldId id="256" r:id="rId3"/>
    <p:sldId id="378" r:id="rId4"/>
    <p:sldId id="387" r:id="rId5"/>
    <p:sldId id="309" r:id="rId6"/>
    <p:sldId id="310" r:id="rId7"/>
    <p:sldId id="311" r:id="rId8"/>
    <p:sldId id="895" r:id="rId9"/>
    <p:sldId id="455" r:id="rId10"/>
    <p:sldId id="893" r:id="rId11"/>
    <p:sldId id="894" r:id="rId12"/>
    <p:sldId id="373" r:id="rId13"/>
    <p:sldId id="892" r:id="rId14"/>
    <p:sldId id="379" r:id="rId15"/>
    <p:sldId id="388" r:id="rId16"/>
    <p:sldId id="389" r:id="rId17"/>
    <p:sldId id="384" r:id="rId18"/>
    <p:sldId id="393" r:id="rId19"/>
    <p:sldId id="395" r:id="rId20"/>
    <p:sldId id="396" r:id="rId21"/>
    <p:sldId id="382" r:id="rId22"/>
    <p:sldId id="383" r:id="rId23"/>
    <p:sldId id="385" r:id="rId24"/>
    <p:sldId id="386" r:id="rId25"/>
    <p:sldId id="390" r:id="rId26"/>
    <p:sldId id="394" r:id="rId27"/>
    <p:sldId id="408" r:id="rId28"/>
    <p:sldId id="397" r:id="rId29"/>
    <p:sldId id="398" r:id="rId30"/>
    <p:sldId id="399" r:id="rId31"/>
    <p:sldId id="400" r:id="rId32"/>
    <p:sldId id="401" r:id="rId33"/>
    <p:sldId id="402" r:id="rId34"/>
    <p:sldId id="403" r:id="rId35"/>
    <p:sldId id="404" r:id="rId36"/>
    <p:sldId id="406" r:id="rId37"/>
    <p:sldId id="407" r:id="rId38"/>
    <p:sldId id="409" r:id="rId39"/>
    <p:sldId id="410" r:id="rId40"/>
    <p:sldId id="890" r:id="rId41"/>
    <p:sldId id="411" r:id="rId42"/>
    <p:sldId id="413" r:id="rId43"/>
    <p:sldId id="414" r:id="rId44"/>
    <p:sldId id="415" r:id="rId45"/>
    <p:sldId id="449" r:id="rId46"/>
    <p:sldId id="450" r:id="rId47"/>
    <p:sldId id="454" r:id="rId48"/>
    <p:sldId id="456" r:id="rId49"/>
    <p:sldId id="464" r:id="rId50"/>
    <p:sldId id="465" r:id="rId51"/>
    <p:sldId id="467" r:id="rId52"/>
    <p:sldId id="466" r:id="rId53"/>
    <p:sldId id="468" r:id="rId54"/>
    <p:sldId id="470" r:id="rId55"/>
    <p:sldId id="471" r:id="rId56"/>
    <p:sldId id="472" r:id="rId57"/>
    <p:sldId id="473" r:id="rId58"/>
    <p:sldId id="474" r:id="rId59"/>
    <p:sldId id="475" r:id="rId60"/>
    <p:sldId id="476" r:id="rId61"/>
    <p:sldId id="477" r:id="rId62"/>
    <p:sldId id="479" r:id="rId63"/>
    <p:sldId id="480" r:id="rId64"/>
    <p:sldId id="481" r:id="rId65"/>
    <p:sldId id="482" r:id="rId66"/>
    <p:sldId id="484" r:id="rId67"/>
    <p:sldId id="486" r:id="rId68"/>
    <p:sldId id="487" r:id="rId69"/>
    <p:sldId id="488" r:id="rId70"/>
    <p:sldId id="491" r:id="rId71"/>
    <p:sldId id="493" r:id="rId72"/>
    <p:sldId id="494" r:id="rId73"/>
    <p:sldId id="495" r:id="rId74"/>
    <p:sldId id="497" r:id="rId75"/>
    <p:sldId id="498" r:id="rId76"/>
    <p:sldId id="500" r:id="rId77"/>
    <p:sldId id="457" r:id="rId78"/>
    <p:sldId id="501" r:id="rId79"/>
    <p:sldId id="504" r:id="rId80"/>
    <p:sldId id="505" r:id="rId81"/>
    <p:sldId id="506" r:id="rId82"/>
    <p:sldId id="508" r:id="rId83"/>
    <p:sldId id="509" r:id="rId84"/>
    <p:sldId id="510" r:id="rId85"/>
    <p:sldId id="512" r:id="rId86"/>
    <p:sldId id="513" r:id="rId87"/>
    <p:sldId id="514" r:id="rId88"/>
    <p:sldId id="515" r:id="rId89"/>
    <p:sldId id="516" r:id="rId90"/>
    <p:sldId id="517" r:id="rId91"/>
    <p:sldId id="519" r:id="rId92"/>
    <p:sldId id="521" r:id="rId93"/>
    <p:sldId id="525" r:id="rId94"/>
    <p:sldId id="528" r:id="rId95"/>
    <p:sldId id="529" r:id="rId96"/>
    <p:sldId id="530" r:id="rId97"/>
    <p:sldId id="531" r:id="rId98"/>
    <p:sldId id="532" r:id="rId99"/>
    <p:sldId id="533" r:id="rId100"/>
    <p:sldId id="535" r:id="rId101"/>
    <p:sldId id="536" r:id="rId102"/>
    <p:sldId id="537" r:id="rId103"/>
    <p:sldId id="538" r:id="rId104"/>
    <p:sldId id="539" r:id="rId105"/>
    <p:sldId id="543" r:id="rId106"/>
    <p:sldId id="544" r:id="rId107"/>
    <p:sldId id="545" r:id="rId108"/>
    <p:sldId id="546" r:id="rId109"/>
    <p:sldId id="547" r:id="rId110"/>
    <p:sldId id="548" r:id="rId111"/>
    <p:sldId id="551" r:id="rId112"/>
    <p:sldId id="555" r:id="rId113"/>
    <p:sldId id="556" r:id="rId114"/>
    <p:sldId id="559" r:id="rId115"/>
    <p:sldId id="561" r:id="rId116"/>
    <p:sldId id="562" r:id="rId117"/>
    <p:sldId id="569" r:id="rId118"/>
    <p:sldId id="570" r:id="rId119"/>
    <p:sldId id="571" r:id="rId120"/>
    <p:sldId id="572" r:id="rId121"/>
    <p:sldId id="573" r:id="rId122"/>
    <p:sldId id="574" r:id="rId123"/>
    <p:sldId id="458" r:id="rId124"/>
    <p:sldId id="588" r:id="rId125"/>
    <p:sldId id="589" r:id="rId126"/>
    <p:sldId id="590" r:id="rId127"/>
    <p:sldId id="591" r:id="rId128"/>
    <p:sldId id="600" r:id="rId129"/>
    <p:sldId id="610" r:id="rId130"/>
    <p:sldId id="612" r:id="rId131"/>
    <p:sldId id="613" r:id="rId132"/>
    <p:sldId id="614" r:id="rId133"/>
    <p:sldId id="620" r:id="rId134"/>
    <p:sldId id="621" r:id="rId135"/>
    <p:sldId id="622" r:id="rId136"/>
    <p:sldId id="624" r:id="rId137"/>
    <p:sldId id="625" r:id="rId138"/>
    <p:sldId id="626" r:id="rId139"/>
    <p:sldId id="627" r:id="rId140"/>
    <p:sldId id="632" r:id="rId141"/>
    <p:sldId id="459" r:id="rId142"/>
    <p:sldId id="672" r:id="rId143"/>
    <p:sldId id="674" r:id="rId144"/>
    <p:sldId id="675" r:id="rId145"/>
    <p:sldId id="676" r:id="rId146"/>
    <p:sldId id="678" r:id="rId147"/>
    <p:sldId id="891" r:id="rId148"/>
    <p:sldId id="681" r:id="rId149"/>
    <p:sldId id="689" r:id="rId150"/>
    <p:sldId id="816" r:id="rId151"/>
    <p:sldId id="818" r:id="rId152"/>
    <p:sldId id="829" r:id="rId153"/>
    <p:sldId id="830" r:id="rId154"/>
    <p:sldId id="691" r:id="rId155"/>
    <p:sldId id="692" r:id="rId156"/>
    <p:sldId id="693" r:id="rId157"/>
    <p:sldId id="694" r:id="rId158"/>
    <p:sldId id="704" r:id="rId159"/>
    <p:sldId id="705" r:id="rId160"/>
    <p:sldId id="706" r:id="rId161"/>
    <p:sldId id="707" r:id="rId162"/>
    <p:sldId id="708" r:id="rId163"/>
    <p:sldId id="709" r:id="rId164"/>
    <p:sldId id="711" r:id="rId165"/>
    <p:sldId id="713" r:id="rId166"/>
    <p:sldId id="714" r:id="rId167"/>
    <p:sldId id="715" r:id="rId168"/>
    <p:sldId id="718" r:id="rId169"/>
    <p:sldId id="460" r:id="rId170"/>
    <p:sldId id="731" r:id="rId171"/>
    <p:sldId id="735" r:id="rId172"/>
    <p:sldId id="737" r:id="rId173"/>
    <p:sldId id="741" r:id="rId174"/>
    <p:sldId id="747" r:id="rId175"/>
    <p:sldId id="751" r:id="rId176"/>
    <p:sldId id="752" r:id="rId177"/>
    <p:sldId id="753" r:id="rId178"/>
    <p:sldId id="757" r:id="rId179"/>
    <p:sldId id="758" r:id="rId180"/>
    <p:sldId id="759" r:id="rId181"/>
    <p:sldId id="760" r:id="rId182"/>
    <p:sldId id="761" r:id="rId183"/>
    <p:sldId id="763" r:id="rId184"/>
    <p:sldId id="764" r:id="rId185"/>
    <p:sldId id="765" r:id="rId186"/>
    <p:sldId id="767" r:id="rId187"/>
    <p:sldId id="768" r:id="rId188"/>
    <p:sldId id="769" r:id="rId189"/>
    <p:sldId id="461" r:id="rId190"/>
    <p:sldId id="889" r:id="rId191"/>
    <p:sldId id="774" r:id="rId192"/>
    <p:sldId id="778" r:id="rId193"/>
    <p:sldId id="779" r:id="rId194"/>
    <p:sldId id="780" r:id="rId195"/>
    <p:sldId id="781" r:id="rId196"/>
    <p:sldId id="782" r:id="rId197"/>
    <p:sldId id="783" r:id="rId198"/>
    <p:sldId id="789" r:id="rId199"/>
    <p:sldId id="791" r:id="rId200"/>
    <p:sldId id="792" r:id="rId201"/>
    <p:sldId id="793" r:id="rId202"/>
    <p:sldId id="795" r:id="rId203"/>
    <p:sldId id="796" r:id="rId204"/>
    <p:sldId id="797" r:id="rId205"/>
    <p:sldId id="798" r:id="rId206"/>
    <p:sldId id="800" r:id="rId207"/>
    <p:sldId id="804" r:id="rId208"/>
    <p:sldId id="805" r:id="rId209"/>
    <p:sldId id="806" r:id="rId210"/>
    <p:sldId id="807" r:id="rId211"/>
    <p:sldId id="808" r:id="rId212"/>
    <p:sldId id="809" r:id="rId213"/>
    <p:sldId id="810" r:id="rId214"/>
    <p:sldId id="811" r:id="rId215"/>
    <p:sldId id="813" r:id="rId216"/>
    <p:sldId id="814" r:id="rId217"/>
    <p:sldId id="462" r:id="rId218"/>
    <p:sldId id="831" r:id="rId219"/>
    <p:sldId id="832" r:id="rId220"/>
    <p:sldId id="834" r:id="rId221"/>
    <p:sldId id="837" r:id="rId222"/>
    <p:sldId id="838" r:id="rId223"/>
    <p:sldId id="839" r:id="rId224"/>
    <p:sldId id="840" r:id="rId225"/>
    <p:sldId id="841" r:id="rId226"/>
    <p:sldId id="846" r:id="rId227"/>
    <p:sldId id="847" r:id="rId228"/>
    <p:sldId id="848" r:id="rId229"/>
    <p:sldId id="852" r:id="rId230"/>
    <p:sldId id="854" r:id="rId231"/>
    <p:sldId id="855" r:id="rId232"/>
    <p:sldId id="856" r:id="rId233"/>
    <p:sldId id="857" r:id="rId234"/>
    <p:sldId id="858" r:id="rId235"/>
    <p:sldId id="859" r:id="rId236"/>
    <p:sldId id="860" r:id="rId237"/>
    <p:sldId id="861" r:id="rId238"/>
    <p:sldId id="862" r:id="rId239"/>
    <p:sldId id="863" r:id="rId240"/>
    <p:sldId id="867" r:id="rId241"/>
    <p:sldId id="868" r:id="rId242"/>
    <p:sldId id="869" r:id="rId243"/>
    <p:sldId id="885" r:id="rId244"/>
    <p:sldId id="886" r:id="rId245"/>
    <p:sldId id="873" r:id="rId246"/>
    <p:sldId id="874" r:id="rId247"/>
    <p:sldId id="875" r:id="rId248"/>
    <p:sldId id="876" r:id="rId249"/>
    <p:sldId id="877" r:id="rId250"/>
    <p:sldId id="887" r:id="rId251"/>
    <p:sldId id="888" r:id="rId252"/>
    <p:sldId id="463" r:id="rId253"/>
    <p:sldId id="881" r:id="rId254"/>
    <p:sldId id="883" r:id="rId255"/>
    <p:sldId id="884" r:id="rId256"/>
    <p:sldId id="286" r:id="rId257"/>
  </p:sldIdLst>
  <p:sldSz cx="9144000" cy="6858000" type="screen4x3"/>
  <p:notesSz cx="6858000" cy="9144000"/>
  <p:defaultTextStyle>
    <a:defPPr>
      <a:defRPr lang="en-US"/>
    </a:defPPr>
    <a:lvl1pPr algn="ctr" rtl="0" fontAlgn="base">
      <a:spcBef>
        <a:spcPct val="0"/>
      </a:spcBef>
      <a:spcAft>
        <a:spcPct val="0"/>
      </a:spcAft>
      <a:defRPr sz="2000" b="1" kern="1200">
        <a:solidFill>
          <a:schemeClr val="tx1"/>
        </a:solidFill>
        <a:latin typeface="Arial" panose="020B0604020202020204" pitchFamily="34" charset="0"/>
        <a:ea typeface="微软雅黑" panose="020B0503020204020204" pitchFamily="34" charset="-122"/>
        <a:cs typeface="+mn-cs"/>
      </a:defRPr>
    </a:lvl1pPr>
    <a:lvl2pPr marL="457200" algn="ctr" rtl="0" fontAlgn="base">
      <a:spcBef>
        <a:spcPct val="0"/>
      </a:spcBef>
      <a:spcAft>
        <a:spcPct val="0"/>
      </a:spcAft>
      <a:defRPr sz="2000" b="1" kern="1200">
        <a:solidFill>
          <a:schemeClr val="tx1"/>
        </a:solidFill>
        <a:latin typeface="Arial" panose="020B0604020202020204" pitchFamily="34" charset="0"/>
        <a:ea typeface="微软雅黑" panose="020B0503020204020204" pitchFamily="34" charset="-122"/>
        <a:cs typeface="+mn-cs"/>
      </a:defRPr>
    </a:lvl2pPr>
    <a:lvl3pPr marL="914400" algn="ctr" rtl="0" fontAlgn="base">
      <a:spcBef>
        <a:spcPct val="0"/>
      </a:spcBef>
      <a:spcAft>
        <a:spcPct val="0"/>
      </a:spcAft>
      <a:defRPr sz="2000" b="1" kern="1200">
        <a:solidFill>
          <a:schemeClr val="tx1"/>
        </a:solidFill>
        <a:latin typeface="Arial" panose="020B0604020202020204" pitchFamily="34" charset="0"/>
        <a:ea typeface="微软雅黑" panose="020B0503020204020204" pitchFamily="34" charset="-122"/>
        <a:cs typeface="+mn-cs"/>
      </a:defRPr>
    </a:lvl3pPr>
    <a:lvl4pPr marL="1371600" algn="ctr" rtl="0" fontAlgn="base">
      <a:spcBef>
        <a:spcPct val="0"/>
      </a:spcBef>
      <a:spcAft>
        <a:spcPct val="0"/>
      </a:spcAft>
      <a:defRPr sz="2000" b="1" kern="1200">
        <a:solidFill>
          <a:schemeClr val="tx1"/>
        </a:solidFill>
        <a:latin typeface="Arial" panose="020B0604020202020204" pitchFamily="34" charset="0"/>
        <a:ea typeface="微软雅黑" panose="020B0503020204020204" pitchFamily="34" charset="-122"/>
        <a:cs typeface="+mn-cs"/>
      </a:defRPr>
    </a:lvl4pPr>
    <a:lvl5pPr marL="1828800" algn="ctr" rtl="0" fontAlgn="base">
      <a:spcBef>
        <a:spcPct val="0"/>
      </a:spcBef>
      <a:spcAft>
        <a:spcPct val="0"/>
      </a:spcAft>
      <a:defRPr sz="2000" b="1"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000" b="1"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000" b="1"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000" b="1"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000" b="1"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5F5F5F"/>
    <a:srgbClr val="DDDDDD"/>
    <a:srgbClr val="FEFEFE"/>
    <a:srgbClr val="CC00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47" autoAdjust="0"/>
  </p:normalViewPr>
  <p:slideViewPr>
    <p:cSldViewPr>
      <p:cViewPr varScale="1">
        <p:scale>
          <a:sx n="115" d="100"/>
          <a:sy n="115" d="100"/>
        </p:scale>
        <p:origin x="14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handoutMaster" Target="handoutMasters/handoutMaster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presProps" Target="pres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heme" Target="theme/theme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ea typeface="宋体" panose="02010600030101010101" pitchFamily="2" charset="-122"/>
              </a:defRPr>
            </a:lvl1pPr>
          </a:lstStyle>
          <a:p>
            <a:endParaRPr lang="zh-CN" altLang="en-US"/>
          </a:p>
        </p:txBody>
      </p:sp>
      <p:sp>
        <p:nvSpPr>
          <p:cNvPr id="378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anose="02010600030101010101" pitchFamily="2" charset="-122"/>
              </a:defRPr>
            </a:lvl1pPr>
          </a:lstStyle>
          <a:p>
            <a:fld id="{34A76BED-D60B-4FF4-81A5-31845E8498D3}" type="datetimeFigureOut">
              <a:rPr lang="zh-CN" altLang="en-US"/>
              <a:pPr/>
              <a:t>2018/8/1</a:t>
            </a:fld>
            <a:endParaRPr lang="en-US" altLang="zh-CN"/>
          </a:p>
        </p:txBody>
      </p:sp>
      <p:sp>
        <p:nvSpPr>
          <p:cNvPr id="378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ea typeface="宋体" panose="02010600030101010101" pitchFamily="2" charset="-122"/>
              </a:defRPr>
            </a:lvl1pPr>
          </a:lstStyle>
          <a:p>
            <a:endParaRPr lang="en-US" altLang="zh-CN"/>
          </a:p>
        </p:txBody>
      </p:sp>
      <p:sp>
        <p:nvSpPr>
          <p:cNvPr id="378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anose="02010600030101010101" pitchFamily="2" charset="-122"/>
              </a:defRPr>
            </a:lvl1pPr>
          </a:lstStyle>
          <a:p>
            <a:fld id="{E8F41E8C-EFBB-4839-885C-20F0B31E448E}" type="slidenum">
              <a:rPr lang="zh-CN" altLang="en-US"/>
              <a:pPr/>
              <a:t>‹#›</a:t>
            </a:fld>
            <a:endParaRPr lang="en-US" altLang="zh-CN"/>
          </a:p>
        </p:txBody>
      </p:sp>
    </p:spTree>
    <p:extLst>
      <p:ext uri="{BB962C8B-B14F-4D97-AF65-F5344CB8AC3E}">
        <p14:creationId xmlns:p14="http://schemas.microsoft.com/office/powerpoint/2010/main" val="1369242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7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ea typeface="宋体" panose="02010600030101010101" pitchFamily="2" charset="-122"/>
              </a:defRPr>
            </a:lvl1pPr>
          </a:lstStyle>
          <a:p>
            <a:endParaRPr lang="zh-CN" altLang="en-US"/>
          </a:p>
        </p:txBody>
      </p:sp>
      <p:sp>
        <p:nvSpPr>
          <p:cNvPr id="397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anose="02010600030101010101" pitchFamily="2" charset="-122"/>
              </a:defRPr>
            </a:lvl1pPr>
          </a:lstStyle>
          <a:p>
            <a:fld id="{6F76818A-F97F-45B0-9E62-2D3A5D903658}" type="datetimeFigureOut">
              <a:rPr lang="zh-CN" altLang="en-US"/>
              <a:pPr/>
              <a:t>2018/8/1</a:t>
            </a:fld>
            <a:endParaRPr lang="en-US" altLang="zh-CN"/>
          </a:p>
        </p:txBody>
      </p:sp>
      <p:sp>
        <p:nvSpPr>
          <p:cNvPr id="397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97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97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ea typeface="宋体" panose="02010600030101010101" pitchFamily="2" charset="-122"/>
              </a:defRPr>
            </a:lvl1pPr>
          </a:lstStyle>
          <a:p>
            <a:endParaRPr lang="en-US" altLang="zh-CN"/>
          </a:p>
        </p:txBody>
      </p:sp>
      <p:sp>
        <p:nvSpPr>
          <p:cNvPr id="397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anose="02010600030101010101" pitchFamily="2" charset="-122"/>
              </a:defRPr>
            </a:lvl1pPr>
          </a:lstStyle>
          <a:p>
            <a:fld id="{5106E9E3-3F8A-4492-AAD5-10EBE941A0D7}" type="slidenum">
              <a:rPr lang="zh-CN" altLang="en-US"/>
              <a:pPr/>
              <a:t>‹#›</a:t>
            </a:fld>
            <a:endParaRPr lang="en-US" altLang="zh-CN"/>
          </a:p>
        </p:txBody>
      </p:sp>
    </p:spTree>
    <p:extLst>
      <p:ext uri="{BB962C8B-B14F-4D97-AF65-F5344CB8AC3E}">
        <p14:creationId xmlns:p14="http://schemas.microsoft.com/office/powerpoint/2010/main" val="14999135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23287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rgbClr val="0A284A"/>
            </a:gs>
          </a:gsLst>
          <a:lin ang="5400000" scaled="1"/>
        </a:gradFill>
        <a:effectLst/>
      </p:bgPr>
    </p:bg>
    <p:spTree>
      <p:nvGrpSpPr>
        <p:cNvPr id="1" name=""/>
        <p:cNvGrpSpPr/>
        <p:nvPr/>
      </p:nvGrpSpPr>
      <p:grpSpPr>
        <a:xfrm>
          <a:off x="0" y="0"/>
          <a:ext cx="0" cy="0"/>
          <a:chOff x="0" y="0"/>
          <a:chExt cx="0" cy="0"/>
        </a:xfrm>
      </p:grpSpPr>
      <p:sp>
        <p:nvSpPr>
          <p:cNvPr id="4" name="Freeform 409"/>
          <p:cNvSpPr>
            <a:spLocks/>
          </p:cNvSpPr>
          <p:nvPr/>
        </p:nvSpPr>
        <p:spPr bwMode="hidden">
          <a:xfrm>
            <a:off x="0" y="1981200"/>
            <a:ext cx="4257675" cy="2068513"/>
          </a:xfrm>
          <a:custGeom>
            <a:avLst/>
            <a:gdLst/>
            <a:ahLst/>
            <a:cxnLst>
              <a:cxn ang="0">
                <a:pos x="0" y="0"/>
              </a:cxn>
              <a:cxn ang="0">
                <a:pos x="1109" y="196"/>
              </a:cxn>
              <a:cxn ang="0">
                <a:pos x="2006" y="975"/>
              </a:cxn>
              <a:cxn ang="0">
                <a:pos x="2666" y="1296"/>
              </a:cxn>
              <a:cxn ang="0">
                <a:pos x="1911" y="1015"/>
              </a:cxn>
              <a:cxn ang="0">
                <a:pos x="1111" y="460"/>
              </a:cxn>
              <a:cxn ang="0">
                <a:pos x="9" y="446"/>
              </a:cxn>
            </a:cxnLst>
            <a:rect l="0" t="0" r="r" b="b"/>
            <a:pathLst>
              <a:path w="2682" h="1303">
                <a:moveTo>
                  <a:pt x="0" y="0"/>
                </a:moveTo>
                <a:cubicBezTo>
                  <a:pt x="185" y="34"/>
                  <a:pt x="775" y="34"/>
                  <a:pt x="1109" y="196"/>
                </a:cubicBezTo>
                <a:cubicBezTo>
                  <a:pt x="1443" y="358"/>
                  <a:pt x="1747" y="792"/>
                  <a:pt x="2006" y="975"/>
                </a:cubicBezTo>
                <a:cubicBezTo>
                  <a:pt x="2265" y="1158"/>
                  <a:pt x="2682" y="1289"/>
                  <a:pt x="2666" y="1296"/>
                </a:cubicBezTo>
                <a:cubicBezTo>
                  <a:pt x="2650" y="1303"/>
                  <a:pt x="2170" y="1154"/>
                  <a:pt x="1911" y="1015"/>
                </a:cubicBezTo>
                <a:cubicBezTo>
                  <a:pt x="1652" y="876"/>
                  <a:pt x="1428" y="555"/>
                  <a:pt x="1111" y="460"/>
                </a:cubicBezTo>
                <a:cubicBezTo>
                  <a:pt x="794" y="365"/>
                  <a:pt x="238" y="449"/>
                  <a:pt x="9" y="446"/>
                </a:cubicBezTo>
              </a:path>
            </a:pathLst>
          </a:custGeom>
          <a:gradFill rotWithShape="1">
            <a:gsLst>
              <a:gs pos="0">
                <a:srgbClr val="FFFFFF">
                  <a:alpha val="14000"/>
                </a:srgbClr>
              </a:gs>
              <a:gs pos="100000">
                <a:srgbClr val="FFFFFF">
                  <a:gamma/>
                  <a:shade val="79216"/>
                  <a:invGamma/>
                  <a:alpha val="600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5" name="Freeform 403"/>
          <p:cNvSpPr>
            <a:spLocks/>
          </p:cNvSpPr>
          <p:nvPr/>
        </p:nvSpPr>
        <p:spPr bwMode="hidden">
          <a:xfrm>
            <a:off x="-11113" y="0"/>
            <a:ext cx="5145088" cy="4338638"/>
          </a:xfrm>
          <a:custGeom>
            <a:avLst/>
            <a:gdLst/>
            <a:ahLst/>
            <a:cxnLst>
              <a:cxn ang="0">
                <a:pos x="7" y="0"/>
              </a:cxn>
              <a:cxn ang="0">
                <a:pos x="1552" y="847"/>
              </a:cxn>
              <a:cxn ang="0">
                <a:pos x="2365" y="2148"/>
              </a:cxn>
              <a:cxn ang="0">
                <a:pos x="3098" y="2664"/>
              </a:cxn>
              <a:cxn ang="0">
                <a:pos x="2197" y="2247"/>
              </a:cxn>
              <a:cxn ang="0">
                <a:pos x="1274" y="1288"/>
              </a:cxn>
              <a:cxn ang="0">
                <a:pos x="0" y="901"/>
              </a:cxn>
            </a:cxnLst>
            <a:rect l="0" t="0" r="r" b="b"/>
            <a:pathLst>
              <a:path w="3241" h="2733">
                <a:moveTo>
                  <a:pt x="7" y="0"/>
                </a:moveTo>
                <a:cubicBezTo>
                  <a:pt x="265" y="141"/>
                  <a:pt x="1159" y="489"/>
                  <a:pt x="1552" y="847"/>
                </a:cubicBezTo>
                <a:cubicBezTo>
                  <a:pt x="1945" y="1205"/>
                  <a:pt x="2107" y="1845"/>
                  <a:pt x="2365" y="2148"/>
                </a:cubicBezTo>
                <a:cubicBezTo>
                  <a:pt x="2623" y="2451"/>
                  <a:pt x="3126" y="2648"/>
                  <a:pt x="3098" y="2664"/>
                </a:cubicBezTo>
                <a:cubicBezTo>
                  <a:pt x="3241" y="2733"/>
                  <a:pt x="2487" y="2487"/>
                  <a:pt x="2197" y="2247"/>
                </a:cubicBezTo>
                <a:cubicBezTo>
                  <a:pt x="1893" y="2018"/>
                  <a:pt x="1640" y="1512"/>
                  <a:pt x="1274" y="1288"/>
                </a:cubicBezTo>
                <a:cubicBezTo>
                  <a:pt x="927" y="1034"/>
                  <a:pt x="265" y="982"/>
                  <a:pt x="0" y="901"/>
                </a:cubicBezTo>
              </a:path>
            </a:pathLst>
          </a:custGeom>
          <a:gradFill rotWithShape="1">
            <a:gsLst>
              <a:gs pos="0">
                <a:srgbClr val="FFFFFF">
                  <a:alpha val="21001"/>
                </a:srgbClr>
              </a:gs>
              <a:gs pos="100000">
                <a:srgbClr val="FFFFFF">
                  <a:gamma/>
                  <a:shade val="79216"/>
                  <a:invGamma/>
                  <a:alpha val="6000"/>
                </a:srgbClr>
              </a:gs>
            </a:gsLst>
            <a:lin ang="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6" name="Freeform 404"/>
          <p:cNvSpPr>
            <a:spLocks/>
          </p:cNvSpPr>
          <p:nvPr/>
        </p:nvSpPr>
        <p:spPr bwMode="hidden">
          <a:xfrm>
            <a:off x="3581400" y="0"/>
            <a:ext cx="2522538" cy="4613275"/>
          </a:xfrm>
          <a:custGeom>
            <a:avLst/>
            <a:gdLst/>
            <a:ahLst/>
            <a:cxnLst>
              <a:cxn ang="0">
                <a:pos x="0" y="12"/>
              </a:cxn>
              <a:cxn ang="0">
                <a:pos x="959" y="1027"/>
              </a:cxn>
              <a:cxn ang="0">
                <a:pos x="1153" y="2216"/>
              </a:cxn>
              <a:cxn ang="0">
                <a:pos x="1589" y="2905"/>
              </a:cxn>
              <a:cxn ang="0">
                <a:pos x="1302" y="2209"/>
              </a:cxn>
              <a:cxn ang="0">
                <a:pos x="1399" y="994"/>
              </a:cxn>
              <a:cxn ang="0">
                <a:pos x="876" y="0"/>
              </a:cxn>
            </a:cxnLst>
            <a:rect l="0" t="0" r="r" b="b"/>
            <a:pathLst>
              <a:path w="1589" h="2906">
                <a:moveTo>
                  <a:pt x="0" y="12"/>
                </a:moveTo>
                <a:cubicBezTo>
                  <a:pt x="160" y="181"/>
                  <a:pt x="767" y="660"/>
                  <a:pt x="959" y="1027"/>
                </a:cubicBezTo>
                <a:cubicBezTo>
                  <a:pt x="1151" y="1394"/>
                  <a:pt x="1048" y="1903"/>
                  <a:pt x="1153" y="2216"/>
                </a:cubicBezTo>
                <a:cubicBezTo>
                  <a:pt x="1258" y="2529"/>
                  <a:pt x="1564" y="2906"/>
                  <a:pt x="1589" y="2905"/>
                </a:cubicBezTo>
                <a:cubicBezTo>
                  <a:pt x="1554" y="2859"/>
                  <a:pt x="1334" y="2527"/>
                  <a:pt x="1302" y="2209"/>
                </a:cubicBezTo>
                <a:cubicBezTo>
                  <a:pt x="1270" y="1891"/>
                  <a:pt x="1470" y="1362"/>
                  <a:pt x="1399" y="994"/>
                </a:cubicBezTo>
                <a:cubicBezTo>
                  <a:pt x="1328" y="626"/>
                  <a:pt x="985" y="207"/>
                  <a:pt x="876" y="0"/>
                </a:cubicBezTo>
              </a:path>
            </a:pathLst>
          </a:custGeom>
          <a:gradFill rotWithShape="1">
            <a:gsLst>
              <a:gs pos="0">
                <a:srgbClr val="FFFFFF">
                  <a:alpha val="14000"/>
                </a:srgbClr>
              </a:gs>
              <a:gs pos="100000">
                <a:srgbClr val="FFFFFF">
                  <a:gamma/>
                  <a:shade val="79216"/>
                  <a:invGamma/>
                  <a:alpha val="600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7" name="Freeform 405"/>
          <p:cNvSpPr>
            <a:spLocks/>
          </p:cNvSpPr>
          <p:nvPr/>
        </p:nvSpPr>
        <p:spPr bwMode="hidden">
          <a:xfrm>
            <a:off x="6294438" y="1366838"/>
            <a:ext cx="2849562" cy="3324225"/>
          </a:xfrm>
          <a:custGeom>
            <a:avLst/>
            <a:gdLst/>
            <a:ahLst/>
            <a:cxnLst>
              <a:cxn ang="0">
                <a:pos x="1788" y="0"/>
              </a:cxn>
              <a:cxn ang="0">
                <a:pos x="1795" y="1185"/>
              </a:cxn>
              <a:cxn ang="0">
                <a:pos x="453" y="1409"/>
              </a:cxn>
              <a:cxn ang="0">
                <a:pos x="13" y="2080"/>
              </a:cxn>
              <a:cxn ang="0">
                <a:pos x="501" y="1145"/>
              </a:cxn>
              <a:cxn ang="0">
                <a:pos x="1781" y="13"/>
              </a:cxn>
            </a:cxnLst>
            <a:rect l="0" t="0" r="r" b="b"/>
            <a:pathLst>
              <a:path w="1795" h="2094">
                <a:moveTo>
                  <a:pt x="1788" y="0"/>
                </a:moveTo>
                <a:lnTo>
                  <a:pt x="1795" y="1185"/>
                </a:lnTo>
                <a:cubicBezTo>
                  <a:pt x="1504" y="1538"/>
                  <a:pt x="746" y="1250"/>
                  <a:pt x="453" y="1409"/>
                </a:cubicBezTo>
                <a:cubicBezTo>
                  <a:pt x="156" y="1558"/>
                  <a:pt x="13" y="2094"/>
                  <a:pt x="13" y="2080"/>
                </a:cubicBezTo>
                <a:cubicBezTo>
                  <a:pt x="13" y="2066"/>
                  <a:pt x="0" y="1389"/>
                  <a:pt x="501" y="1145"/>
                </a:cubicBezTo>
                <a:cubicBezTo>
                  <a:pt x="1002" y="901"/>
                  <a:pt x="1619" y="860"/>
                  <a:pt x="1781" y="13"/>
                </a:cubicBezTo>
              </a:path>
            </a:pathLst>
          </a:custGeom>
          <a:gradFill rotWithShape="1">
            <a:gsLst>
              <a:gs pos="0">
                <a:srgbClr val="FFFFFF">
                  <a:alpha val="14000"/>
                </a:srgbClr>
              </a:gs>
              <a:gs pos="100000">
                <a:srgbClr val="FFFFFF">
                  <a:gamma/>
                  <a:shade val="79216"/>
                  <a:invGamma/>
                  <a:alpha val="600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8" name="Freeform 407"/>
          <p:cNvSpPr>
            <a:spLocks/>
          </p:cNvSpPr>
          <p:nvPr/>
        </p:nvSpPr>
        <p:spPr bwMode="hidden">
          <a:xfrm>
            <a:off x="5562600" y="-22225"/>
            <a:ext cx="3290888" cy="4702175"/>
          </a:xfrm>
          <a:custGeom>
            <a:avLst/>
            <a:gdLst/>
            <a:ahLst/>
            <a:cxnLst>
              <a:cxn ang="0">
                <a:pos x="0" y="8"/>
              </a:cxn>
              <a:cxn ang="0">
                <a:pos x="392" y="997"/>
              </a:cxn>
              <a:cxn ang="0">
                <a:pos x="203" y="2149"/>
              </a:cxn>
              <a:cxn ang="0">
                <a:pos x="399" y="2955"/>
              </a:cxn>
              <a:cxn ang="0">
                <a:pos x="514" y="2108"/>
              </a:cxn>
              <a:cxn ang="0">
                <a:pos x="1273" y="1410"/>
              </a:cxn>
              <a:cxn ang="0">
                <a:pos x="1883" y="739"/>
              </a:cxn>
              <a:cxn ang="0">
                <a:pos x="2073" y="0"/>
              </a:cxn>
            </a:cxnLst>
            <a:rect l="0" t="0" r="r" b="b"/>
            <a:pathLst>
              <a:path w="2073" h="2962">
                <a:moveTo>
                  <a:pt x="0" y="8"/>
                </a:moveTo>
                <a:cubicBezTo>
                  <a:pt x="65" y="173"/>
                  <a:pt x="358" y="640"/>
                  <a:pt x="392" y="997"/>
                </a:cubicBezTo>
                <a:cubicBezTo>
                  <a:pt x="426" y="1354"/>
                  <a:pt x="202" y="1823"/>
                  <a:pt x="203" y="2149"/>
                </a:cubicBezTo>
                <a:cubicBezTo>
                  <a:pt x="204" y="2475"/>
                  <a:pt x="347" y="2962"/>
                  <a:pt x="399" y="2955"/>
                </a:cubicBezTo>
                <a:cubicBezTo>
                  <a:pt x="399" y="2962"/>
                  <a:pt x="389" y="2371"/>
                  <a:pt x="514" y="2108"/>
                </a:cubicBezTo>
                <a:cubicBezTo>
                  <a:pt x="660" y="1851"/>
                  <a:pt x="901" y="1728"/>
                  <a:pt x="1273" y="1410"/>
                </a:cubicBezTo>
                <a:cubicBezTo>
                  <a:pt x="1645" y="1092"/>
                  <a:pt x="1750" y="974"/>
                  <a:pt x="1883" y="739"/>
                </a:cubicBezTo>
                <a:cubicBezTo>
                  <a:pt x="2016" y="504"/>
                  <a:pt x="2034" y="154"/>
                  <a:pt x="2073" y="0"/>
                </a:cubicBezTo>
              </a:path>
            </a:pathLst>
          </a:custGeom>
          <a:gradFill rotWithShape="1">
            <a:gsLst>
              <a:gs pos="0">
                <a:srgbClr val="FFFFFF">
                  <a:alpha val="17000"/>
                </a:srgbClr>
              </a:gs>
              <a:gs pos="100000">
                <a:srgbClr val="FFFFFF">
                  <a:gamma/>
                  <a:shade val="79216"/>
                  <a:invGamma/>
                  <a:alpha val="600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pic>
        <p:nvPicPr>
          <p:cNvPr id="9" name="Picture 388" descr="02"/>
          <p:cNvPicPr>
            <a:picLocks noChangeAspect="1" noChangeArrowheads="1"/>
          </p:cNvPicPr>
          <p:nvPr/>
        </p:nvPicPr>
        <p:blipFill>
          <a:blip r:embed="rId2">
            <a:extLst>
              <a:ext uri="{28A0092B-C50C-407E-A947-70E740481C1C}">
                <a14:useLocalDpi xmlns:a14="http://schemas.microsoft.com/office/drawing/2010/main" val="0"/>
              </a:ext>
            </a:extLst>
          </a:blip>
          <a:srcRect t="12790"/>
          <a:stretch>
            <a:fillRect/>
          </a:stretch>
        </p:blipFill>
        <p:spPr bwMode="gray">
          <a:xfrm>
            <a:off x="0" y="2971800"/>
            <a:ext cx="9144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91"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4063" y="2971800"/>
            <a:ext cx="28273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62"/>
          <p:cNvSpPr txBox="1">
            <a:spLocks noChangeArrowheads="1"/>
          </p:cNvSpPr>
          <p:nvPr/>
        </p:nvSpPr>
        <p:spPr bwMode="gray">
          <a:xfrm>
            <a:off x="7315200" y="136525"/>
            <a:ext cx="1676400" cy="396875"/>
          </a:xfrm>
          <a:prstGeom prst="rect">
            <a:avLst/>
          </a:prstGeom>
          <a:noFill/>
          <a:ln w="9525">
            <a:noFill/>
            <a:miter lim="800000"/>
            <a:headEnd/>
            <a:tailEnd/>
          </a:ln>
          <a:effectLst/>
        </p:spPr>
        <p:txBody>
          <a:bodyPr>
            <a:spAutoFit/>
          </a:bodyPr>
          <a:lstStyle/>
          <a:p>
            <a:pPr algn="r">
              <a:spcBef>
                <a:spcPct val="50000"/>
              </a:spcBef>
              <a:defRPr/>
            </a:pPr>
            <a:r>
              <a:rPr lang="en-US" altLang="zh-CN">
                <a:solidFill>
                  <a:srgbClr val="FFFFFF"/>
                </a:solidFill>
                <a:latin typeface="Verdana" pitchFamily="34" charset="0"/>
                <a:ea typeface="宋体" pitchFamily="2" charset="-122"/>
              </a:rPr>
              <a:t>LOGO</a:t>
            </a:r>
          </a:p>
        </p:txBody>
      </p:sp>
      <p:sp>
        <p:nvSpPr>
          <p:cNvPr id="3321" name="Rectangle 249"/>
          <p:cNvSpPr>
            <a:spLocks noGrp="1" noChangeArrowheads="1"/>
          </p:cNvSpPr>
          <p:nvPr>
            <p:ph type="ctrTitle" sz="quarter"/>
          </p:nvPr>
        </p:nvSpPr>
        <p:spPr bwMode="gray">
          <a:xfrm>
            <a:off x="561975" y="434975"/>
            <a:ext cx="7772400" cy="1470025"/>
          </a:xfrm>
          <a:effectLst>
            <a:outerShdw dist="35921" dir="2700000" algn="ctr" rotWithShape="0">
              <a:schemeClr val="bg2">
                <a:alpha val="10001"/>
              </a:schemeClr>
            </a:outerShdw>
          </a:effectLst>
        </p:spPr>
        <p:txBody>
          <a:bodyPr/>
          <a:lstStyle>
            <a:lvl1pPr>
              <a:defRPr sz="6900">
                <a:solidFill>
                  <a:schemeClr val="tx1"/>
                </a:solidFill>
                <a:effectLst/>
              </a:defRPr>
            </a:lvl1pPr>
          </a:lstStyle>
          <a:p>
            <a:r>
              <a:rPr lang="zh-CN" altLang="en-US" smtClean="0"/>
              <a:t>单击此处编辑母版标题样式</a:t>
            </a:r>
            <a:endParaRPr lang="en-US" altLang="zh-CN"/>
          </a:p>
        </p:txBody>
      </p:sp>
      <p:sp>
        <p:nvSpPr>
          <p:cNvPr id="3322" name="Rectangle 250"/>
          <p:cNvSpPr>
            <a:spLocks noGrp="1" noChangeArrowheads="1"/>
          </p:cNvSpPr>
          <p:nvPr>
            <p:ph type="subTitle" sz="quarter" idx="1"/>
          </p:nvPr>
        </p:nvSpPr>
        <p:spPr bwMode="gray">
          <a:xfrm>
            <a:off x="609600" y="2286000"/>
            <a:ext cx="6400800" cy="533400"/>
          </a:xfrm>
          <a:effectLst>
            <a:outerShdw dist="17961" dir="2700000" algn="ctr" rotWithShape="0">
              <a:schemeClr val="bg2"/>
            </a:outerShdw>
          </a:effectLst>
        </p:spPr>
        <p:txBody>
          <a:bodyPr/>
          <a:lstStyle>
            <a:lvl1pPr marL="0" indent="0">
              <a:buFont typeface="Arial" charset="0"/>
              <a:buNone/>
              <a:defRPr sz="2000"/>
            </a:lvl1pPr>
          </a:lstStyle>
          <a:p>
            <a:r>
              <a:rPr lang="zh-CN" altLang="en-US" smtClean="0"/>
              <a:t>单击此处编辑母版副标题样式</a:t>
            </a:r>
            <a:endParaRPr lang="en-US" altLang="zh-CN"/>
          </a:p>
        </p:txBody>
      </p:sp>
      <p:sp>
        <p:nvSpPr>
          <p:cNvPr id="12" name="Rectangle 4"/>
          <p:cNvSpPr>
            <a:spLocks noGrp="1" noChangeArrowheads="1"/>
          </p:cNvSpPr>
          <p:nvPr>
            <p:ph type="dt" sz="half" idx="10"/>
          </p:nvPr>
        </p:nvSpPr>
        <p:spPr bwMode="gray">
          <a:xfrm>
            <a:off x="2590800" y="6477000"/>
            <a:ext cx="2133600" cy="244475"/>
          </a:xfrm>
        </p:spPr>
        <p:txBody>
          <a:bodyPr/>
          <a:lstStyle>
            <a:lvl1pPr>
              <a:defRPr sz="1000">
                <a:solidFill>
                  <a:srgbClr val="FFFFFF"/>
                </a:solidFill>
              </a:defRPr>
            </a:lvl1pPr>
          </a:lstStyle>
          <a:p>
            <a:fld id="{B284B1A2-8BEA-441E-B9DE-62465C74EA24}" type="datetime2">
              <a:rPr lang="zh-CN" altLang="en-US"/>
              <a:pPr/>
              <a:t>2018年8月1日</a:t>
            </a:fld>
            <a:endParaRPr lang="en-US" altLang="zh-CN"/>
          </a:p>
        </p:txBody>
      </p:sp>
      <p:sp>
        <p:nvSpPr>
          <p:cNvPr id="13" name="Rectangle 5"/>
          <p:cNvSpPr>
            <a:spLocks noGrp="1" noChangeArrowheads="1"/>
          </p:cNvSpPr>
          <p:nvPr>
            <p:ph type="ftr" sz="quarter" idx="11"/>
          </p:nvPr>
        </p:nvSpPr>
        <p:spPr bwMode="gray">
          <a:xfrm>
            <a:off x="228600" y="6461125"/>
            <a:ext cx="1524000" cy="244475"/>
          </a:xfrm>
        </p:spPr>
        <p:txBody>
          <a:bodyPr/>
          <a:lstStyle>
            <a:lvl1pPr>
              <a:defRPr sz="1000">
                <a:solidFill>
                  <a:srgbClr val="FFFFFF"/>
                </a:solidFill>
              </a:defRPr>
            </a:lvl1pPr>
          </a:lstStyle>
          <a:p>
            <a:endParaRPr lang="zh-CN" altLang="zh-CN"/>
          </a:p>
        </p:txBody>
      </p:sp>
      <p:sp>
        <p:nvSpPr>
          <p:cNvPr id="14" name="Rectangle 6"/>
          <p:cNvSpPr>
            <a:spLocks noGrp="1" noChangeArrowheads="1"/>
          </p:cNvSpPr>
          <p:nvPr>
            <p:ph type="sldNum" sz="quarter" idx="12"/>
          </p:nvPr>
        </p:nvSpPr>
        <p:spPr bwMode="gray">
          <a:xfrm>
            <a:off x="1905000" y="6477000"/>
            <a:ext cx="533400" cy="244475"/>
          </a:xfrm>
        </p:spPr>
        <p:txBody>
          <a:bodyPr/>
          <a:lstStyle>
            <a:lvl1pPr algn="ctr">
              <a:defRPr sz="1000">
                <a:solidFill>
                  <a:srgbClr val="FFFFFF"/>
                </a:solidFill>
              </a:defRPr>
            </a:lvl1pPr>
          </a:lstStyle>
          <a:p>
            <a:fld id="{814E121D-AE40-46B4-9C2C-338B883E2862}" type="slidenum">
              <a:rPr lang="en-US" altLang="zh-CN"/>
              <a:pPr/>
              <a:t>‹#›</a:t>
            </a:fld>
            <a:endParaRPr lang="en-US" altLang="zh-CN"/>
          </a:p>
        </p:txBody>
      </p:sp>
    </p:spTree>
    <p:extLst>
      <p:ext uri="{BB962C8B-B14F-4D97-AF65-F5344CB8AC3E}">
        <p14:creationId xmlns:p14="http://schemas.microsoft.com/office/powerpoint/2010/main" val="212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87474A96-A6C1-4866-A335-D8C1A20E1BC7}" type="datetime2">
              <a:rPr lang="zh-CN" altLang="en-US"/>
              <a:pPr/>
              <a:t>2018年8月1日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89AE1BD9-2252-4C97-AF97-1C6E46CB5E45}" type="slidenum">
              <a:rPr lang="en-US" altLang="zh-CN"/>
              <a:pPr/>
              <a:t>‹#›</a:t>
            </a:fld>
            <a:endParaRPr lang="en-US" altLang="zh-CN"/>
          </a:p>
        </p:txBody>
      </p:sp>
    </p:spTree>
    <p:extLst>
      <p:ext uri="{BB962C8B-B14F-4D97-AF65-F5344CB8AC3E}">
        <p14:creationId xmlns:p14="http://schemas.microsoft.com/office/powerpoint/2010/main" val="350436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24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D5CBEB81-9D5A-4F17-99B0-6E731E478201}" type="datetime2">
              <a:rPr lang="zh-CN" altLang="en-US"/>
              <a:pPr/>
              <a:t>2018年8月1日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D32535DB-1017-4279-9291-CBA87441B018}" type="slidenum">
              <a:rPr lang="en-US" altLang="zh-CN"/>
              <a:pPr/>
              <a:t>‹#›</a:t>
            </a:fld>
            <a:endParaRPr lang="en-US" altLang="zh-CN"/>
          </a:p>
        </p:txBody>
      </p:sp>
    </p:spTree>
    <p:extLst>
      <p:ext uri="{BB962C8B-B14F-4D97-AF65-F5344CB8AC3E}">
        <p14:creationId xmlns:p14="http://schemas.microsoft.com/office/powerpoint/2010/main" val="2060509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7724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524000"/>
            <a:ext cx="8229600" cy="4724400"/>
          </a:xfrm>
        </p:spPr>
        <p:txBody>
          <a:bodyPr/>
          <a:lstStyle/>
          <a:p>
            <a:pPr lvl="0"/>
            <a:r>
              <a:rPr lang="zh-CN" altLang="en-US" noProof="0" smtClean="0"/>
              <a:t>单击图标添加图表</a:t>
            </a:r>
          </a:p>
        </p:txBody>
      </p:sp>
      <p:sp>
        <p:nvSpPr>
          <p:cNvPr id="4" name="Rectangle 4"/>
          <p:cNvSpPr>
            <a:spLocks noGrp="1" noChangeArrowheads="1"/>
          </p:cNvSpPr>
          <p:nvPr>
            <p:ph type="dt" sz="half" idx="10"/>
          </p:nvPr>
        </p:nvSpPr>
        <p:spPr>
          <a:ln/>
        </p:spPr>
        <p:txBody>
          <a:bodyPr/>
          <a:lstStyle>
            <a:lvl1pPr>
              <a:defRPr/>
            </a:lvl1pPr>
          </a:lstStyle>
          <a:p>
            <a:fld id="{8A9B2481-7ABE-474F-9044-8DD42D46DDEB}" type="datetime2">
              <a:rPr lang="zh-CN" altLang="en-US"/>
              <a:pPr/>
              <a:t>2018年8月1日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A1719B91-F088-443B-8BF6-8F64CCA8AF48}" type="slidenum">
              <a:rPr lang="en-US" altLang="zh-CN"/>
              <a:pPr/>
              <a:t>‹#›</a:t>
            </a:fld>
            <a:endParaRPr lang="en-US" altLang="zh-CN"/>
          </a:p>
        </p:txBody>
      </p:sp>
    </p:spTree>
    <p:extLst>
      <p:ext uri="{BB962C8B-B14F-4D97-AF65-F5344CB8AC3E}">
        <p14:creationId xmlns:p14="http://schemas.microsoft.com/office/powerpoint/2010/main" val="404911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524000"/>
            <a:ext cx="8229600" cy="4724400"/>
          </a:xfrm>
        </p:spPr>
        <p:txBody>
          <a:bodyPr/>
          <a:lstStyle/>
          <a:p>
            <a:endParaRPr lang="zh-CN" altLang="en-US"/>
          </a:p>
        </p:txBody>
      </p:sp>
      <p:sp>
        <p:nvSpPr>
          <p:cNvPr id="4" name="日期占位符 3"/>
          <p:cNvSpPr>
            <a:spLocks noGrp="1"/>
          </p:cNvSpPr>
          <p:nvPr>
            <p:ph type="dt" sz="half" idx="10"/>
          </p:nvPr>
        </p:nvSpPr>
        <p:spPr>
          <a:xfrm>
            <a:off x="2362200" y="6457950"/>
            <a:ext cx="2133600" cy="244475"/>
          </a:xfrm>
        </p:spPr>
        <p:txBody>
          <a:bodyPr/>
          <a:lstStyle>
            <a:lvl1pPr>
              <a:defRPr/>
            </a:lvl1pPr>
          </a:lstStyle>
          <a:p>
            <a:fld id="{F150C24F-595A-4219-8214-A459BF68AA38}" type="datetime2">
              <a:rPr lang="zh-CN" altLang="en-US"/>
              <a:pPr/>
              <a:t>2018年8月1日</a:t>
            </a:fld>
            <a:endParaRPr lang="en-US" altLang="zh-CN"/>
          </a:p>
        </p:txBody>
      </p:sp>
      <p:sp>
        <p:nvSpPr>
          <p:cNvPr id="5" name="页脚占位符 4"/>
          <p:cNvSpPr>
            <a:spLocks noGrp="1"/>
          </p:cNvSpPr>
          <p:nvPr>
            <p:ph type="ftr" sz="quarter" idx="11"/>
          </p:nvPr>
        </p:nvSpPr>
        <p:spPr>
          <a:xfrm>
            <a:off x="457200" y="6461125"/>
            <a:ext cx="1752600" cy="244475"/>
          </a:xfrm>
        </p:spPr>
        <p:txBody>
          <a:bodyPr/>
          <a:lstStyle>
            <a:lvl1pPr>
              <a:defRPr/>
            </a:lvl1pPr>
          </a:lstStyle>
          <a:p>
            <a:endParaRPr lang="zh-CN" altLang="zh-CN"/>
          </a:p>
        </p:txBody>
      </p:sp>
      <p:sp>
        <p:nvSpPr>
          <p:cNvPr id="6" name="灯片编号占位符 5"/>
          <p:cNvSpPr>
            <a:spLocks noGrp="1"/>
          </p:cNvSpPr>
          <p:nvPr>
            <p:ph type="sldNum" sz="quarter" idx="12"/>
          </p:nvPr>
        </p:nvSpPr>
        <p:spPr>
          <a:xfrm>
            <a:off x="4648200" y="6477000"/>
            <a:ext cx="1371600" cy="228600"/>
          </a:xfrm>
        </p:spPr>
        <p:txBody>
          <a:bodyPr/>
          <a:lstStyle>
            <a:lvl1pPr>
              <a:defRPr/>
            </a:lvl1pPr>
          </a:lstStyle>
          <a:p>
            <a:fld id="{D81C15E6-013E-4D9E-B557-927B12663562}" type="slidenum">
              <a:rPr lang="en-US" altLang="zh-CN"/>
              <a:pPr/>
              <a:t>‹#›</a:t>
            </a:fld>
            <a:endParaRPr lang="en-US" altLang="zh-CN"/>
          </a:p>
        </p:txBody>
      </p:sp>
    </p:spTree>
    <p:extLst>
      <p:ext uri="{BB962C8B-B14F-4D97-AF65-F5344CB8AC3E}">
        <p14:creationId xmlns:p14="http://schemas.microsoft.com/office/powerpoint/2010/main" val="227603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48A618CE-06C9-40C5-97AB-C5603C99D760}" type="datetime2">
              <a:rPr lang="zh-CN" altLang="en-US"/>
              <a:pPr/>
              <a:t>2018年8月1日</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056655B-EBEB-4412-8A34-01EA7B26E6DC}" type="slidenum">
              <a:rPr lang="zh-CN" altLang="en-US"/>
              <a:pPr/>
              <a:t>‹#›</a:t>
            </a:fld>
            <a:endParaRPr lang="en-US" altLang="zh-CN"/>
          </a:p>
        </p:txBody>
      </p:sp>
    </p:spTree>
    <p:extLst>
      <p:ext uri="{BB962C8B-B14F-4D97-AF65-F5344CB8AC3E}">
        <p14:creationId xmlns:p14="http://schemas.microsoft.com/office/powerpoint/2010/main" val="590505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9FF736-B9A5-4F5A-8116-E331ADAD0AA4}" type="datetime2">
              <a:rPr lang="zh-CN" altLang="en-US"/>
              <a:pPr/>
              <a:t>2018年8月1日</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E8E3A36-A362-41AA-8BDF-8D8B2851A093}" type="slidenum">
              <a:rPr lang="zh-CN" altLang="en-US"/>
              <a:pPr/>
              <a:t>‹#›</a:t>
            </a:fld>
            <a:endParaRPr lang="en-US" altLang="zh-CN"/>
          </a:p>
        </p:txBody>
      </p:sp>
    </p:spTree>
    <p:extLst>
      <p:ext uri="{BB962C8B-B14F-4D97-AF65-F5344CB8AC3E}">
        <p14:creationId xmlns:p14="http://schemas.microsoft.com/office/powerpoint/2010/main" val="724214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728E90C5-4808-4F46-AA7A-BFEC9878B557}" type="datetime2">
              <a:rPr lang="zh-CN" altLang="en-US"/>
              <a:pPr/>
              <a:t>2018年8月1日</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DD6871C-C775-4650-93A2-718BFE367DC2}" type="slidenum">
              <a:rPr lang="zh-CN" altLang="en-US"/>
              <a:pPr/>
              <a:t>‹#›</a:t>
            </a:fld>
            <a:endParaRPr lang="en-US" altLang="zh-CN"/>
          </a:p>
        </p:txBody>
      </p:sp>
    </p:spTree>
    <p:extLst>
      <p:ext uri="{BB962C8B-B14F-4D97-AF65-F5344CB8AC3E}">
        <p14:creationId xmlns:p14="http://schemas.microsoft.com/office/powerpoint/2010/main" val="3500900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3885240-6FB8-4787-99AD-991934923AF5}" type="datetime2">
              <a:rPr lang="zh-CN" altLang="en-US"/>
              <a:pPr/>
              <a:t>2018年8月1日</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1560ABA-880B-4797-A351-965BFE87F1BB}" type="slidenum">
              <a:rPr lang="zh-CN" altLang="en-US"/>
              <a:pPr/>
              <a:t>‹#›</a:t>
            </a:fld>
            <a:endParaRPr lang="en-US" altLang="zh-CN"/>
          </a:p>
        </p:txBody>
      </p:sp>
    </p:spTree>
    <p:extLst>
      <p:ext uri="{BB962C8B-B14F-4D97-AF65-F5344CB8AC3E}">
        <p14:creationId xmlns:p14="http://schemas.microsoft.com/office/powerpoint/2010/main" val="1116533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111F3551-AD38-4600-83A3-2140E41AD51C}" type="datetime2">
              <a:rPr lang="zh-CN" altLang="en-US"/>
              <a:pPr/>
              <a:t>2018年8月1日</a:t>
            </a:fld>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648705A-9999-4E1A-9257-EEC74025F9A2}" type="slidenum">
              <a:rPr lang="zh-CN" altLang="en-US"/>
              <a:pPr/>
              <a:t>‹#›</a:t>
            </a:fld>
            <a:endParaRPr lang="en-US" altLang="zh-CN"/>
          </a:p>
        </p:txBody>
      </p:sp>
    </p:spTree>
    <p:extLst>
      <p:ext uri="{BB962C8B-B14F-4D97-AF65-F5344CB8AC3E}">
        <p14:creationId xmlns:p14="http://schemas.microsoft.com/office/powerpoint/2010/main" val="4015466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930997BF-F790-4CCF-8450-857949BA6329}" type="datetime2">
              <a:rPr lang="zh-CN" altLang="en-US"/>
              <a:pPr/>
              <a:t>2018年8月1日</a:t>
            </a:fld>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D19F555-828E-4EB4-ADF2-1DC308D76314}" type="slidenum">
              <a:rPr lang="zh-CN" altLang="en-US"/>
              <a:pPr/>
              <a:t>‹#›</a:t>
            </a:fld>
            <a:endParaRPr lang="en-US" altLang="zh-CN"/>
          </a:p>
        </p:txBody>
      </p:sp>
    </p:spTree>
    <p:extLst>
      <p:ext uri="{BB962C8B-B14F-4D97-AF65-F5344CB8AC3E}">
        <p14:creationId xmlns:p14="http://schemas.microsoft.com/office/powerpoint/2010/main" val="107983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3320D1B9-F1E4-458B-BA9C-D53809A1EF93}" type="datetime2">
              <a:rPr lang="zh-CN" altLang="en-US"/>
              <a:pPr/>
              <a:t>2018年8月1日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D5057059-A79E-43EE-A1E0-94C578DEC9A3}" type="slidenum">
              <a:rPr lang="en-US" altLang="zh-CN"/>
              <a:pPr/>
              <a:t>‹#›</a:t>
            </a:fld>
            <a:endParaRPr lang="en-US" altLang="zh-CN"/>
          </a:p>
        </p:txBody>
      </p:sp>
    </p:spTree>
    <p:extLst>
      <p:ext uri="{BB962C8B-B14F-4D97-AF65-F5344CB8AC3E}">
        <p14:creationId xmlns:p14="http://schemas.microsoft.com/office/powerpoint/2010/main" val="2027011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D138D20-E3E2-4E2A-88DD-12B485AA7E9E}" type="datetime2">
              <a:rPr lang="zh-CN" altLang="en-US"/>
              <a:pPr/>
              <a:t>2018年8月1日</a:t>
            </a:fld>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DB29B8BB-FCFA-481D-957C-A6EFFCFD7524}" type="slidenum">
              <a:rPr lang="zh-CN" altLang="en-US"/>
              <a:pPr/>
              <a:t>‹#›</a:t>
            </a:fld>
            <a:endParaRPr lang="en-US" altLang="zh-CN"/>
          </a:p>
        </p:txBody>
      </p:sp>
    </p:spTree>
    <p:extLst>
      <p:ext uri="{BB962C8B-B14F-4D97-AF65-F5344CB8AC3E}">
        <p14:creationId xmlns:p14="http://schemas.microsoft.com/office/powerpoint/2010/main" val="4117090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26D25A86-7A03-4449-BDF4-B9F11195CBD3}" type="datetime2">
              <a:rPr lang="zh-CN" altLang="en-US"/>
              <a:pPr/>
              <a:t>2018年8月1日</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5C69AEA-68DD-461E-91D3-F53E1FC77762}" type="slidenum">
              <a:rPr lang="zh-CN" altLang="en-US"/>
              <a:pPr/>
              <a:t>‹#›</a:t>
            </a:fld>
            <a:endParaRPr lang="en-US" altLang="zh-CN"/>
          </a:p>
        </p:txBody>
      </p:sp>
    </p:spTree>
    <p:extLst>
      <p:ext uri="{BB962C8B-B14F-4D97-AF65-F5344CB8AC3E}">
        <p14:creationId xmlns:p14="http://schemas.microsoft.com/office/powerpoint/2010/main" val="1579739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4599166-4741-4727-B97A-C5054D0B7FBA}" type="datetime2">
              <a:rPr lang="zh-CN" altLang="en-US"/>
              <a:pPr/>
              <a:t>2018年8月1日</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2581E77-8C96-4AF2-A9DC-DBE2E9BD1A3A}" type="slidenum">
              <a:rPr lang="zh-CN" altLang="en-US"/>
              <a:pPr/>
              <a:t>‹#›</a:t>
            </a:fld>
            <a:endParaRPr lang="en-US" altLang="zh-CN"/>
          </a:p>
        </p:txBody>
      </p:sp>
    </p:spTree>
    <p:extLst>
      <p:ext uri="{BB962C8B-B14F-4D97-AF65-F5344CB8AC3E}">
        <p14:creationId xmlns:p14="http://schemas.microsoft.com/office/powerpoint/2010/main" val="2418294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B38C202-9718-46F7-9649-79AA59880CA3}" type="datetime2">
              <a:rPr lang="zh-CN" altLang="en-US"/>
              <a:pPr/>
              <a:t>2018年8月1日</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FF73F11-C655-43FF-A0DB-5CCC6EC6031A}" type="slidenum">
              <a:rPr lang="zh-CN" altLang="en-US"/>
              <a:pPr/>
              <a:t>‹#›</a:t>
            </a:fld>
            <a:endParaRPr lang="en-US" altLang="zh-CN"/>
          </a:p>
        </p:txBody>
      </p:sp>
    </p:spTree>
    <p:extLst>
      <p:ext uri="{BB962C8B-B14F-4D97-AF65-F5344CB8AC3E}">
        <p14:creationId xmlns:p14="http://schemas.microsoft.com/office/powerpoint/2010/main" val="1292018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42E031F1-7D7D-47BE-BF18-0C7EFA259AE7}" type="datetime2">
              <a:rPr lang="zh-CN" altLang="en-US"/>
              <a:pPr/>
              <a:t>2018年8月1日</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B2F19C3-426B-4285-AAC9-6F71A61E439F}" type="slidenum">
              <a:rPr lang="zh-CN" altLang="en-US"/>
              <a:pPr/>
              <a:t>‹#›</a:t>
            </a:fld>
            <a:endParaRPr lang="en-US" altLang="zh-CN"/>
          </a:p>
        </p:txBody>
      </p:sp>
    </p:spTree>
    <p:extLst>
      <p:ext uri="{BB962C8B-B14F-4D97-AF65-F5344CB8AC3E}">
        <p14:creationId xmlns:p14="http://schemas.microsoft.com/office/powerpoint/2010/main" val="6964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87BDB737-C81B-4A94-ADCD-41138E17543D}" type="datetime2">
              <a:rPr lang="zh-CN" altLang="en-US"/>
              <a:pPr/>
              <a:t>2018年8月1日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6B713DC4-3659-48E3-9A9E-2D5598DF8026}" type="slidenum">
              <a:rPr lang="en-US" altLang="zh-CN"/>
              <a:pPr/>
              <a:t>‹#›</a:t>
            </a:fld>
            <a:endParaRPr lang="en-US" altLang="zh-CN"/>
          </a:p>
        </p:txBody>
      </p:sp>
    </p:spTree>
    <p:extLst>
      <p:ext uri="{BB962C8B-B14F-4D97-AF65-F5344CB8AC3E}">
        <p14:creationId xmlns:p14="http://schemas.microsoft.com/office/powerpoint/2010/main" val="3870413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E13B5961-223B-4F58-B8BE-D8F43EE62BB9}" type="datetime2">
              <a:rPr lang="zh-CN" altLang="en-US"/>
              <a:pPr/>
              <a:t>2018年8月1日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9B3D0D22-36DD-4BD4-B9C8-E50E76A99FC8}" type="slidenum">
              <a:rPr lang="en-US" altLang="zh-CN"/>
              <a:pPr/>
              <a:t>‹#›</a:t>
            </a:fld>
            <a:endParaRPr lang="en-US" altLang="zh-CN"/>
          </a:p>
        </p:txBody>
      </p:sp>
    </p:spTree>
    <p:extLst>
      <p:ext uri="{BB962C8B-B14F-4D97-AF65-F5344CB8AC3E}">
        <p14:creationId xmlns:p14="http://schemas.microsoft.com/office/powerpoint/2010/main" val="85006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4E3C309B-A226-4F57-AE80-CA6AF82C7B03}" type="datetime2">
              <a:rPr lang="zh-CN" altLang="en-US"/>
              <a:pPr/>
              <a:t>2018年8月1日</a:t>
            </a:fld>
            <a:endParaRPr lang="en-US" altLang="zh-CN"/>
          </a:p>
        </p:txBody>
      </p:sp>
      <p:sp>
        <p:nvSpPr>
          <p:cNvPr id="8" name="Rectangle 5"/>
          <p:cNvSpPr>
            <a:spLocks noGrp="1" noChangeArrowheads="1"/>
          </p:cNvSpPr>
          <p:nvPr>
            <p:ph type="ftr" sz="quarter" idx="11"/>
          </p:nvPr>
        </p:nvSpPr>
        <p:spPr>
          <a:ln/>
        </p:spPr>
        <p:txBody>
          <a:bodyPr/>
          <a:lstStyle>
            <a:lvl1pPr>
              <a:defRPr/>
            </a:lvl1pPr>
          </a:lstStyle>
          <a:p>
            <a:endParaRPr lang="zh-CN" altLang="zh-CN"/>
          </a:p>
        </p:txBody>
      </p:sp>
      <p:sp>
        <p:nvSpPr>
          <p:cNvPr id="9" name="Rectangle 6"/>
          <p:cNvSpPr>
            <a:spLocks noGrp="1" noChangeArrowheads="1"/>
          </p:cNvSpPr>
          <p:nvPr>
            <p:ph type="sldNum" sz="quarter" idx="12"/>
          </p:nvPr>
        </p:nvSpPr>
        <p:spPr>
          <a:ln/>
        </p:spPr>
        <p:txBody>
          <a:bodyPr/>
          <a:lstStyle>
            <a:lvl1pPr>
              <a:defRPr/>
            </a:lvl1pPr>
          </a:lstStyle>
          <a:p>
            <a:fld id="{D85FF62C-F897-424F-B69E-6A5A37E537A9}" type="slidenum">
              <a:rPr lang="en-US" altLang="zh-CN"/>
              <a:pPr/>
              <a:t>‹#›</a:t>
            </a:fld>
            <a:endParaRPr lang="en-US" altLang="zh-CN"/>
          </a:p>
        </p:txBody>
      </p:sp>
    </p:spTree>
    <p:extLst>
      <p:ext uri="{BB962C8B-B14F-4D97-AF65-F5344CB8AC3E}">
        <p14:creationId xmlns:p14="http://schemas.microsoft.com/office/powerpoint/2010/main" val="57117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BBFB0737-8145-42D5-9C70-A0CE8CFDA9B6}" type="datetime2">
              <a:rPr lang="zh-CN" altLang="en-US"/>
              <a:pPr/>
              <a:t>2018年8月1日</a:t>
            </a:fld>
            <a:endParaRPr lang="en-US" altLang="zh-CN"/>
          </a:p>
        </p:txBody>
      </p:sp>
      <p:sp>
        <p:nvSpPr>
          <p:cNvPr id="4" name="Rectangle 5"/>
          <p:cNvSpPr>
            <a:spLocks noGrp="1" noChangeArrowheads="1"/>
          </p:cNvSpPr>
          <p:nvPr>
            <p:ph type="ftr" sz="quarter" idx="11"/>
          </p:nvPr>
        </p:nvSpPr>
        <p:spPr>
          <a:ln/>
        </p:spPr>
        <p:txBody>
          <a:bodyPr/>
          <a:lstStyle>
            <a:lvl1pPr>
              <a:defRPr/>
            </a:lvl1pPr>
          </a:lstStyle>
          <a:p>
            <a:endParaRPr lang="zh-CN" altLang="zh-CN"/>
          </a:p>
        </p:txBody>
      </p:sp>
      <p:sp>
        <p:nvSpPr>
          <p:cNvPr id="5" name="Rectangle 6"/>
          <p:cNvSpPr>
            <a:spLocks noGrp="1" noChangeArrowheads="1"/>
          </p:cNvSpPr>
          <p:nvPr>
            <p:ph type="sldNum" sz="quarter" idx="12"/>
          </p:nvPr>
        </p:nvSpPr>
        <p:spPr>
          <a:ln/>
        </p:spPr>
        <p:txBody>
          <a:bodyPr/>
          <a:lstStyle>
            <a:lvl1pPr>
              <a:defRPr/>
            </a:lvl1pPr>
          </a:lstStyle>
          <a:p>
            <a:fld id="{89A9897D-31CB-4DFD-B9B2-DCBF612613DB}" type="slidenum">
              <a:rPr lang="en-US" altLang="zh-CN"/>
              <a:pPr/>
              <a:t>‹#›</a:t>
            </a:fld>
            <a:endParaRPr lang="en-US" altLang="zh-CN"/>
          </a:p>
        </p:txBody>
      </p:sp>
    </p:spTree>
    <p:extLst>
      <p:ext uri="{BB962C8B-B14F-4D97-AF65-F5344CB8AC3E}">
        <p14:creationId xmlns:p14="http://schemas.microsoft.com/office/powerpoint/2010/main" val="153334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0193DA2-3686-424F-9308-A792E84B61B7}" type="datetime2">
              <a:rPr lang="zh-CN" altLang="en-US"/>
              <a:pPr/>
              <a:t>2018年8月1日</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zh-CN" altLang="zh-CN"/>
          </a:p>
        </p:txBody>
      </p:sp>
      <p:sp>
        <p:nvSpPr>
          <p:cNvPr id="4" name="Rectangle 6"/>
          <p:cNvSpPr>
            <a:spLocks noGrp="1" noChangeArrowheads="1"/>
          </p:cNvSpPr>
          <p:nvPr>
            <p:ph type="sldNum" sz="quarter" idx="12"/>
          </p:nvPr>
        </p:nvSpPr>
        <p:spPr>
          <a:ln/>
        </p:spPr>
        <p:txBody>
          <a:bodyPr/>
          <a:lstStyle>
            <a:lvl1pPr>
              <a:defRPr/>
            </a:lvl1pPr>
          </a:lstStyle>
          <a:p>
            <a:fld id="{ADD732A1-9854-4D19-97FD-21FE33974ED4}" type="slidenum">
              <a:rPr lang="en-US" altLang="zh-CN"/>
              <a:pPr/>
              <a:t>‹#›</a:t>
            </a:fld>
            <a:endParaRPr lang="en-US" altLang="zh-CN"/>
          </a:p>
        </p:txBody>
      </p:sp>
    </p:spTree>
    <p:extLst>
      <p:ext uri="{BB962C8B-B14F-4D97-AF65-F5344CB8AC3E}">
        <p14:creationId xmlns:p14="http://schemas.microsoft.com/office/powerpoint/2010/main" val="309535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9AA6284A-7D2B-40B1-9F05-2A013779676C}" type="datetime2">
              <a:rPr lang="zh-CN" altLang="en-US"/>
              <a:pPr/>
              <a:t>2018年8月1日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6020AB8A-04BE-4CE2-B70B-8AB60A68678F}" type="slidenum">
              <a:rPr lang="en-US" altLang="zh-CN"/>
              <a:pPr/>
              <a:t>‹#›</a:t>
            </a:fld>
            <a:endParaRPr lang="en-US" altLang="zh-CN"/>
          </a:p>
        </p:txBody>
      </p:sp>
    </p:spTree>
    <p:extLst>
      <p:ext uri="{BB962C8B-B14F-4D97-AF65-F5344CB8AC3E}">
        <p14:creationId xmlns:p14="http://schemas.microsoft.com/office/powerpoint/2010/main" val="2928383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AA37A376-11B8-4EC4-A2D6-E6F9DC27C368}" type="datetime2">
              <a:rPr lang="zh-CN" altLang="en-US"/>
              <a:pPr/>
              <a:t>2018年8月1日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4E55195C-28C2-4CBA-85AD-1B814438B488}" type="slidenum">
              <a:rPr lang="en-US" altLang="zh-CN"/>
              <a:pPr/>
              <a:t>‹#›</a:t>
            </a:fld>
            <a:endParaRPr lang="en-US" altLang="zh-CN"/>
          </a:p>
        </p:txBody>
      </p:sp>
    </p:spTree>
    <p:extLst>
      <p:ext uri="{BB962C8B-B14F-4D97-AF65-F5344CB8AC3E}">
        <p14:creationId xmlns:p14="http://schemas.microsoft.com/office/powerpoint/2010/main" val="28793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A284A"/>
            </a:gs>
          </a:gsLst>
          <a:lin ang="5400000" scaled="1"/>
        </a:gradFill>
        <a:effectLst/>
      </p:bgPr>
    </p:bg>
    <p:spTree>
      <p:nvGrpSpPr>
        <p:cNvPr id="1" name=""/>
        <p:cNvGrpSpPr/>
        <p:nvPr/>
      </p:nvGrpSpPr>
      <p:grpSpPr>
        <a:xfrm>
          <a:off x="0" y="0"/>
          <a:ext cx="0" cy="0"/>
          <a:chOff x="0" y="0"/>
          <a:chExt cx="0" cy="0"/>
        </a:xfrm>
      </p:grpSpPr>
      <p:grpSp>
        <p:nvGrpSpPr>
          <p:cNvPr id="2050" name="Group 214"/>
          <p:cNvGrpSpPr>
            <a:grpSpLocks/>
          </p:cNvGrpSpPr>
          <p:nvPr/>
        </p:nvGrpSpPr>
        <p:grpSpPr bwMode="auto">
          <a:xfrm>
            <a:off x="-31750" y="-22225"/>
            <a:ext cx="9197975" cy="6907213"/>
            <a:chOff x="-20" y="-14"/>
            <a:chExt cx="5794" cy="4351"/>
          </a:xfrm>
        </p:grpSpPr>
        <p:sp>
          <p:nvSpPr>
            <p:cNvPr id="1230" name="Freeform 206"/>
            <p:cNvSpPr>
              <a:spLocks/>
            </p:cNvSpPr>
            <p:nvPr userDrawn="1"/>
          </p:nvSpPr>
          <p:spPr bwMode="hidden">
            <a:xfrm>
              <a:off x="0" y="2400"/>
              <a:ext cx="4303" cy="1464"/>
            </a:xfrm>
            <a:custGeom>
              <a:avLst/>
              <a:gdLst/>
              <a:ahLst/>
              <a:cxnLst>
                <a:cxn ang="0">
                  <a:pos x="0" y="100"/>
                </a:cxn>
                <a:cxn ang="0">
                  <a:pos x="1283" y="266"/>
                </a:cxn>
                <a:cxn ang="0">
                  <a:pos x="2711" y="1117"/>
                </a:cxn>
                <a:cxn ang="0">
                  <a:pos x="3429" y="1368"/>
                </a:cxn>
                <a:cxn ang="0">
                  <a:pos x="4215" y="1429"/>
                </a:cxn>
                <a:cxn ang="0">
                  <a:pos x="3409" y="1395"/>
                </a:cxn>
                <a:cxn ang="0">
                  <a:pos x="2663" y="1192"/>
                </a:cxn>
                <a:cxn ang="0">
                  <a:pos x="1340" y="570"/>
                </a:cxn>
                <a:cxn ang="0">
                  <a:pos x="15" y="770"/>
                </a:cxn>
              </a:cxnLst>
              <a:rect l="0" t="0" r="r" b="b"/>
              <a:pathLst>
                <a:path w="4303" h="1464">
                  <a:moveTo>
                    <a:pt x="0" y="100"/>
                  </a:moveTo>
                  <a:cubicBezTo>
                    <a:pt x="576" y="0"/>
                    <a:pt x="837" y="95"/>
                    <a:pt x="1283" y="266"/>
                  </a:cubicBezTo>
                  <a:cubicBezTo>
                    <a:pt x="1735" y="435"/>
                    <a:pt x="2353" y="933"/>
                    <a:pt x="2711" y="1117"/>
                  </a:cubicBezTo>
                  <a:cubicBezTo>
                    <a:pt x="3069" y="1301"/>
                    <a:pt x="3178" y="1316"/>
                    <a:pt x="3429" y="1368"/>
                  </a:cubicBezTo>
                  <a:cubicBezTo>
                    <a:pt x="3680" y="1420"/>
                    <a:pt x="4218" y="1424"/>
                    <a:pt x="4215" y="1429"/>
                  </a:cubicBezTo>
                  <a:cubicBezTo>
                    <a:pt x="4303" y="1464"/>
                    <a:pt x="3671" y="1434"/>
                    <a:pt x="3409" y="1395"/>
                  </a:cubicBezTo>
                  <a:cubicBezTo>
                    <a:pt x="3150" y="1356"/>
                    <a:pt x="3008" y="1330"/>
                    <a:pt x="2663" y="1192"/>
                  </a:cubicBezTo>
                  <a:cubicBezTo>
                    <a:pt x="2320" y="1033"/>
                    <a:pt x="2031" y="841"/>
                    <a:pt x="1340" y="570"/>
                  </a:cubicBezTo>
                  <a:cubicBezTo>
                    <a:pt x="649" y="298"/>
                    <a:pt x="173" y="657"/>
                    <a:pt x="15" y="770"/>
                  </a:cubicBezTo>
                </a:path>
              </a:pathLst>
            </a:custGeom>
            <a:gradFill rotWithShape="1">
              <a:gsLst>
                <a:gs pos="0">
                  <a:srgbClr val="FFFFFF">
                    <a:alpha val="8000"/>
                  </a:srgbClr>
                </a:gs>
                <a:gs pos="100000">
                  <a:srgbClr val="FFFFFF">
                    <a:gamma/>
                    <a:shade val="46275"/>
                    <a:invGamma/>
                    <a:alpha val="5000"/>
                  </a:srgbClr>
                </a:gs>
              </a:gsLst>
              <a:lin ang="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1231" name="Freeform 207"/>
            <p:cNvSpPr>
              <a:spLocks/>
            </p:cNvSpPr>
            <p:nvPr userDrawn="1"/>
          </p:nvSpPr>
          <p:spPr bwMode="hidden">
            <a:xfrm>
              <a:off x="0" y="1968"/>
              <a:ext cx="3102" cy="1714"/>
            </a:xfrm>
            <a:custGeom>
              <a:avLst/>
              <a:gdLst/>
              <a:ahLst/>
              <a:cxnLst>
                <a:cxn ang="0">
                  <a:pos x="7" y="0"/>
                </a:cxn>
                <a:cxn ang="0">
                  <a:pos x="1389" y="561"/>
                </a:cxn>
                <a:cxn ang="0">
                  <a:pos x="2067" y="1089"/>
                </a:cxn>
                <a:cxn ang="0">
                  <a:pos x="2846" y="1692"/>
                </a:cxn>
                <a:cxn ang="0">
                  <a:pos x="2846" y="1699"/>
                </a:cxn>
                <a:cxn ang="0">
                  <a:pos x="1308" y="703"/>
                </a:cxn>
                <a:cxn ang="0">
                  <a:pos x="7" y="442"/>
                </a:cxn>
                <a:cxn ang="0">
                  <a:pos x="0" y="5"/>
                </a:cxn>
              </a:cxnLst>
              <a:rect l="0" t="0" r="r" b="b"/>
              <a:pathLst>
                <a:path w="3102" h="1864">
                  <a:moveTo>
                    <a:pt x="7" y="0"/>
                  </a:moveTo>
                  <a:cubicBezTo>
                    <a:pt x="457" y="100"/>
                    <a:pt x="1064" y="324"/>
                    <a:pt x="1389" y="561"/>
                  </a:cubicBezTo>
                  <a:cubicBezTo>
                    <a:pt x="1714" y="798"/>
                    <a:pt x="1824" y="901"/>
                    <a:pt x="2067" y="1089"/>
                  </a:cubicBezTo>
                  <a:cubicBezTo>
                    <a:pt x="2310" y="1277"/>
                    <a:pt x="2716" y="1590"/>
                    <a:pt x="2846" y="1692"/>
                  </a:cubicBezTo>
                  <a:cubicBezTo>
                    <a:pt x="2976" y="1794"/>
                    <a:pt x="3102" y="1864"/>
                    <a:pt x="2846" y="1699"/>
                  </a:cubicBezTo>
                  <a:cubicBezTo>
                    <a:pt x="2590" y="1534"/>
                    <a:pt x="1525" y="798"/>
                    <a:pt x="1308" y="703"/>
                  </a:cubicBezTo>
                  <a:cubicBezTo>
                    <a:pt x="1091" y="608"/>
                    <a:pt x="768" y="447"/>
                    <a:pt x="7" y="442"/>
                  </a:cubicBezTo>
                  <a:lnTo>
                    <a:pt x="0" y="5"/>
                  </a:lnTo>
                </a:path>
              </a:pathLst>
            </a:custGeom>
            <a:gradFill rotWithShape="1">
              <a:gsLst>
                <a:gs pos="0">
                  <a:schemeClr val="tx1">
                    <a:alpha val="10001"/>
                  </a:schemeClr>
                </a:gs>
                <a:gs pos="100000">
                  <a:schemeClr val="tx1">
                    <a:gamma/>
                    <a:shade val="72549"/>
                    <a:invGamma/>
                    <a:alpha val="0"/>
                  </a:schemeClr>
                </a:gs>
              </a:gsLst>
              <a:lin ang="27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1232" name="Freeform 208"/>
            <p:cNvSpPr>
              <a:spLocks/>
            </p:cNvSpPr>
            <p:nvPr userDrawn="1"/>
          </p:nvSpPr>
          <p:spPr bwMode="hidden">
            <a:xfrm>
              <a:off x="2440" y="-7"/>
              <a:ext cx="2160" cy="3347"/>
            </a:xfrm>
            <a:custGeom>
              <a:avLst/>
              <a:gdLst/>
              <a:ahLst/>
              <a:cxnLst>
                <a:cxn ang="0">
                  <a:pos x="6" y="7"/>
                </a:cxn>
                <a:cxn ang="0">
                  <a:pos x="1362" y="922"/>
                </a:cxn>
                <a:cxn ang="0">
                  <a:pos x="1504" y="2026"/>
                </a:cxn>
                <a:cxn ang="0">
                  <a:pos x="1707" y="2792"/>
                </a:cxn>
                <a:cxn ang="0">
                  <a:pos x="2141" y="3327"/>
                </a:cxn>
                <a:cxn ang="0">
                  <a:pos x="1755" y="2785"/>
                </a:cxn>
                <a:cxn ang="0">
                  <a:pos x="1646" y="1979"/>
                </a:cxn>
                <a:cxn ang="0">
                  <a:pos x="1721" y="854"/>
                </a:cxn>
                <a:cxn ang="0">
                  <a:pos x="1328" y="0"/>
                </a:cxn>
                <a:cxn ang="0">
                  <a:pos x="0" y="0"/>
                </a:cxn>
              </a:cxnLst>
              <a:rect l="0" t="0" r="r" b="b"/>
              <a:pathLst>
                <a:path w="2160" h="3347">
                  <a:moveTo>
                    <a:pt x="6" y="7"/>
                  </a:moveTo>
                  <a:cubicBezTo>
                    <a:pt x="352" y="61"/>
                    <a:pt x="1158" y="339"/>
                    <a:pt x="1362" y="922"/>
                  </a:cubicBezTo>
                  <a:cubicBezTo>
                    <a:pt x="1566" y="1505"/>
                    <a:pt x="1477" y="1694"/>
                    <a:pt x="1504" y="2026"/>
                  </a:cubicBezTo>
                  <a:cubicBezTo>
                    <a:pt x="1531" y="2358"/>
                    <a:pt x="1601" y="2575"/>
                    <a:pt x="1707" y="2792"/>
                  </a:cubicBezTo>
                  <a:cubicBezTo>
                    <a:pt x="1813" y="3009"/>
                    <a:pt x="2133" y="3328"/>
                    <a:pt x="2141" y="3327"/>
                  </a:cubicBezTo>
                  <a:cubicBezTo>
                    <a:pt x="2160" y="3347"/>
                    <a:pt x="1837" y="3010"/>
                    <a:pt x="1755" y="2785"/>
                  </a:cubicBezTo>
                  <a:cubicBezTo>
                    <a:pt x="1673" y="2560"/>
                    <a:pt x="1652" y="2301"/>
                    <a:pt x="1646" y="1979"/>
                  </a:cubicBezTo>
                  <a:cubicBezTo>
                    <a:pt x="1640" y="1657"/>
                    <a:pt x="1774" y="1184"/>
                    <a:pt x="1721" y="854"/>
                  </a:cubicBezTo>
                  <a:cubicBezTo>
                    <a:pt x="1668" y="524"/>
                    <a:pt x="1484" y="129"/>
                    <a:pt x="1328" y="0"/>
                  </a:cubicBezTo>
                  <a:lnTo>
                    <a:pt x="0" y="0"/>
                  </a:lnTo>
                </a:path>
              </a:pathLst>
            </a:custGeom>
            <a:gradFill rotWithShape="1">
              <a:gsLst>
                <a:gs pos="0">
                  <a:srgbClr val="FFFFFF">
                    <a:alpha val="16000"/>
                  </a:srgbClr>
                </a:gs>
                <a:gs pos="100000">
                  <a:srgbClr val="FFFFFF">
                    <a:gamma/>
                    <a:shade val="54118"/>
                    <a:invGamma/>
                    <a:alpha val="300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1233" name="Freeform 209"/>
            <p:cNvSpPr>
              <a:spLocks/>
            </p:cNvSpPr>
            <p:nvPr userDrawn="1"/>
          </p:nvSpPr>
          <p:spPr bwMode="hidden">
            <a:xfrm>
              <a:off x="4811" y="2069"/>
              <a:ext cx="956" cy="1613"/>
            </a:xfrm>
            <a:custGeom>
              <a:avLst/>
              <a:gdLst/>
              <a:ahLst/>
              <a:cxnLst>
                <a:cxn ang="0">
                  <a:pos x="942" y="38"/>
                </a:cxn>
                <a:cxn ang="0">
                  <a:pos x="956" y="741"/>
                </a:cxn>
                <a:cxn ang="0">
                  <a:pos x="312" y="804"/>
                </a:cxn>
                <a:cxn ang="0">
                  <a:pos x="61" y="1570"/>
                </a:cxn>
                <a:cxn ang="0">
                  <a:pos x="197" y="547"/>
                </a:cxn>
                <a:cxn ang="0">
                  <a:pos x="570" y="86"/>
                </a:cxn>
                <a:cxn ang="0">
                  <a:pos x="956" y="32"/>
                </a:cxn>
              </a:cxnLst>
              <a:rect l="0" t="0" r="r" b="b"/>
              <a:pathLst>
                <a:path w="956" h="1613">
                  <a:moveTo>
                    <a:pt x="942" y="38"/>
                  </a:moveTo>
                  <a:lnTo>
                    <a:pt x="956" y="741"/>
                  </a:lnTo>
                  <a:cubicBezTo>
                    <a:pt x="773" y="622"/>
                    <a:pt x="461" y="666"/>
                    <a:pt x="312" y="804"/>
                  </a:cubicBezTo>
                  <a:cubicBezTo>
                    <a:pt x="163" y="942"/>
                    <a:pt x="80" y="1613"/>
                    <a:pt x="61" y="1570"/>
                  </a:cubicBezTo>
                  <a:cubicBezTo>
                    <a:pt x="74" y="1611"/>
                    <a:pt x="0" y="891"/>
                    <a:pt x="197" y="547"/>
                  </a:cubicBezTo>
                  <a:cubicBezTo>
                    <a:pt x="394" y="203"/>
                    <a:pt x="446" y="194"/>
                    <a:pt x="570" y="86"/>
                  </a:cubicBezTo>
                  <a:cubicBezTo>
                    <a:pt x="697" y="0"/>
                    <a:pt x="881" y="18"/>
                    <a:pt x="956" y="32"/>
                  </a:cubicBezTo>
                </a:path>
              </a:pathLst>
            </a:custGeom>
            <a:gradFill rotWithShape="1">
              <a:gsLst>
                <a:gs pos="0">
                  <a:srgbClr val="FFFFFF">
                    <a:gamma/>
                    <a:shade val="46275"/>
                    <a:invGamma/>
                    <a:alpha val="5000"/>
                  </a:srgbClr>
                </a:gs>
                <a:gs pos="100000">
                  <a:srgbClr val="FFFFFF">
                    <a:alpha val="6000"/>
                  </a:srgbClr>
                </a:gs>
              </a:gsLst>
              <a:lin ang="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1234" name="Freeform 210"/>
            <p:cNvSpPr>
              <a:spLocks/>
            </p:cNvSpPr>
            <p:nvPr userDrawn="1"/>
          </p:nvSpPr>
          <p:spPr bwMode="hidden">
            <a:xfrm>
              <a:off x="4120" y="-14"/>
              <a:ext cx="1654" cy="3877"/>
            </a:xfrm>
            <a:custGeom>
              <a:avLst/>
              <a:gdLst/>
              <a:ahLst/>
              <a:cxnLst>
                <a:cxn ang="0">
                  <a:pos x="0" y="21"/>
                </a:cxn>
                <a:cxn ang="0">
                  <a:pos x="230" y="881"/>
                </a:cxn>
                <a:cxn ang="0">
                  <a:pos x="61" y="2054"/>
                </a:cxn>
                <a:cxn ang="0">
                  <a:pos x="183" y="2901"/>
                </a:cxn>
                <a:cxn ang="0">
                  <a:pos x="777" y="3867"/>
                </a:cxn>
                <a:cxn ang="0">
                  <a:pos x="542" y="2840"/>
                </a:cxn>
                <a:cxn ang="0">
                  <a:pos x="705" y="2054"/>
                </a:cxn>
                <a:cxn ang="0">
                  <a:pos x="1410" y="983"/>
                </a:cxn>
                <a:cxn ang="0">
                  <a:pos x="1654" y="0"/>
                </a:cxn>
                <a:cxn ang="0">
                  <a:pos x="1626" y="14"/>
                </a:cxn>
                <a:cxn ang="0">
                  <a:pos x="95" y="14"/>
                </a:cxn>
                <a:cxn ang="0">
                  <a:pos x="0" y="21"/>
                </a:cxn>
              </a:cxnLst>
              <a:rect l="0" t="0" r="r" b="b"/>
              <a:pathLst>
                <a:path w="1654" h="3877">
                  <a:moveTo>
                    <a:pt x="0" y="21"/>
                  </a:moveTo>
                  <a:cubicBezTo>
                    <a:pt x="129" y="312"/>
                    <a:pt x="215" y="536"/>
                    <a:pt x="230" y="881"/>
                  </a:cubicBezTo>
                  <a:cubicBezTo>
                    <a:pt x="240" y="1220"/>
                    <a:pt x="69" y="1717"/>
                    <a:pt x="61" y="2054"/>
                  </a:cubicBezTo>
                  <a:cubicBezTo>
                    <a:pt x="53" y="2391"/>
                    <a:pt x="64" y="2599"/>
                    <a:pt x="183" y="2901"/>
                  </a:cubicBezTo>
                  <a:cubicBezTo>
                    <a:pt x="302" y="3203"/>
                    <a:pt x="717" y="3877"/>
                    <a:pt x="777" y="3867"/>
                  </a:cubicBezTo>
                  <a:cubicBezTo>
                    <a:pt x="777" y="3860"/>
                    <a:pt x="566" y="3131"/>
                    <a:pt x="542" y="2840"/>
                  </a:cubicBezTo>
                  <a:cubicBezTo>
                    <a:pt x="530" y="2538"/>
                    <a:pt x="560" y="2363"/>
                    <a:pt x="705" y="2054"/>
                  </a:cubicBezTo>
                  <a:cubicBezTo>
                    <a:pt x="850" y="1745"/>
                    <a:pt x="1252" y="1325"/>
                    <a:pt x="1410" y="983"/>
                  </a:cubicBezTo>
                  <a:cubicBezTo>
                    <a:pt x="1568" y="641"/>
                    <a:pt x="1618" y="161"/>
                    <a:pt x="1654" y="0"/>
                  </a:cubicBezTo>
                  <a:lnTo>
                    <a:pt x="1626" y="14"/>
                  </a:lnTo>
                  <a:lnTo>
                    <a:pt x="95" y="14"/>
                  </a:lnTo>
                  <a:lnTo>
                    <a:pt x="0" y="21"/>
                  </a:lnTo>
                  <a:close/>
                </a:path>
              </a:pathLst>
            </a:custGeom>
            <a:gradFill rotWithShape="1">
              <a:gsLst>
                <a:gs pos="0">
                  <a:srgbClr val="FFFFFF">
                    <a:alpha val="13000"/>
                  </a:srgbClr>
                </a:gs>
                <a:gs pos="100000">
                  <a:srgbClr val="FFFFFF">
                    <a:gamma/>
                    <a:shade val="46275"/>
                    <a:invGamma/>
                    <a:alpha val="0"/>
                  </a:srgbClr>
                </a:gs>
              </a:gsLst>
              <a:lin ang="540000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1235" name="Freeform 211"/>
            <p:cNvSpPr>
              <a:spLocks/>
            </p:cNvSpPr>
            <p:nvPr userDrawn="1"/>
          </p:nvSpPr>
          <p:spPr bwMode="hidden">
            <a:xfrm>
              <a:off x="-20" y="3299"/>
              <a:ext cx="4601" cy="1038"/>
            </a:xfrm>
            <a:custGeom>
              <a:avLst/>
              <a:gdLst/>
              <a:ahLst/>
              <a:cxnLst>
                <a:cxn ang="0">
                  <a:pos x="6" y="604"/>
                </a:cxn>
                <a:cxn ang="0">
                  <a:pos x="1369" y="15"/>
                </a:cxn>
                <a:cxn ang="0">
                  <a:pos x="3246" y="516"/>
                </a:cxn>
                <a:cxn ang="0">
                  <a:pos x="4574" y="577"/>
                </a:cxn>
                <a:cxn ang="0">
                  <a:pos x="3313" y="679"/>
                </a:cxn>
                <a:cxn ang="0">
                  <a:pos x="1470" y="435"/>
                </a:cxn>
                <a:cxn ang="0">
                  <a:pos x="691" y="1038"/>
                </a:cxn>
                <a:cxn ang="0">
                  <a:pos x="6" y="1038"/>
                </a:cxn>
                <a:cxn ang="0">
                  <a:pos x="0" y="604"/>
                </a:cxn>
              </a:cxnLst>
              <a:rect l="0" t="0" r="r" b="b"/>
              <a:pathLst>
                <a:path w="4601" h="1038">
                  <a:moveTo>
                    <a:pt x="6" y="604"/>
                  </a:moveTo>
                  <a:cubicBezTo>
                    <a:pt x="61" y="428"/>
                    <a:pt x="829" y="30"/>
                    <a:pt x="1369" y="15"/>
                  </a:cubicBezTo>
                  <a:cubicBezTo>
                    <a:pt x="1909" y="0"/>
                    <a:pt x="2712" y="422"/>
                    <a:pt x="3246" y="516"/>
                  </a:cubicBezTo>
                  <a:cubicBezTo>
                    <a:pt x="3780" y="610"/>
                    <a:pt x="4547" y="577"/>
                    <a:pt x="4574" y="577"/>
                  </a:cubicBezTo>
                  <a:cubicBezTo>
                    <a:pt x="4601" y="577"/>
                    <a:pt x="3830" y="703"/>
                    <a:pt x="3313" y="679"/>
                  </a:cubicBezTo>
                  <a:cubicBezTo>
                    <a:pt x="2796" y="655"/>
                    <a:pt x="1907" y="375"/>
                    <a:pt x="1470" y="435"/>
                  </a:cubicBezTo>
                  <a:cubicBezTo>
                    <a:pt x="1033" y="495"/>
                    <a:pt x="725" y="970"/>
                    <a:pt x="691" y="1038"/>
                  </a:cubicBezTo>
                  <a:lnTo>
                    <a:pt x="6" y="1038"/>
                  </a:lnTo>
                  <a:lnTo>
                    <a:pt x="0" y="604"/>
                  </a:lnTo>
                </a:path>
              </a:pathLst>
            </a:custGeom>
            <a:gradFill rotWithShape="1">
              <a:gsLst>
                <a:gs pos="0">
                  <a:srgbClr val="FFFFFF">
                    <a:alpha val="8000"/>
                  </a:srgbClr>
                </a:gs>
                <a:gs pos="100000">
                  <a:srgbClr val="FFFFFF">
                    <a:gamma/>
                    <a:shade val="63529"/>
                    <a:invGamma/>
                    <a:alpha val="5000"/>
                  </a:srgbClr>
                </a:gs>
              </a:gsLst>
              <a:lin ang="0" scaled="1"/>
            </a:gradFill>
            <a:ln w="9525">
              <a:noFill/>
              <a:round/>
              <a:headEnd/>
              <a:tailEnd/>
            </a:ln>
            <a:effectLst/>
          </p:spPr>
          <p:txBody>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1028" name="Rectangle 4"/>
          <p:cNvSpPr>
            <a:spLocks noGrp="1" noChangeArrowheads="1"/>
          </p:cNvSpPr>
          <p:nvPr>
            <p:ph type="dt" sz="half" idx="2"/>
          </p:nvPr>
        </p:nvSpPr>
        <p:spPr bwMode="black">
          <a:xfrm>
            <a:off x="2362200" y="645795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ea typeface="宋体" panose="02010600030101010101" pitchFamily="2" charset="-122"/>
              </a:defRPr>
            </a:lvl1pPr>
          </a:lstStyle>
          <a:p>
            <a:fld id="{DC3A5869-0456-4922-8BCE-A3EC856D7594}" type="datetime2">
              <a:rPr lang="zh-CN" altLang="en-US"/>
              <a:pPr/>
              <a:t>2018年8月1日</a:t>
            </a:fld>
            <a:endParaRPr lang="en-US" altLang="zh-CN"/>
          </a:p>
        </p:txBody>
      </p:sp>
      <p:sp>
        <p:nvSpPr>
          <p:cNvPr id="1029" name="Rectangle 5"/>
          <p:cNvSpPr>
            <a:spLocks noGrp="1" noChangeArrowheads="1"/>
          </p:cNvSpPr>
          <p:nvPr>
            <p:ph type="ftr" sz="quarter" idx="3"/>
          </p:nvPr>
        </p:nvSpPr>
        <p:spPr bwMode="black">
          <a:xfrm>
            <a:off x="457200" y="6461125"/>
            <a:ext cx="1752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ea typeface="宋体" panose="02010600030101010101" pitchFamily="2" charset="-122"/>
              </a:defRPr>
            </a:lvl1pPr>
          </a:lstStyle>
          <a:p>
            <a:endParaRPr lang="zh-CN" altLang="zh-CN"/>
          </a:p>
        </p:txBody>
      </p:sp>
      <p:sp>
        <p:nvSpPr>
          <p:cNvPr id="1030" name="Rectangle 6"/>
          <p:cNvSpPr>
            <a:spLocks noGrp="1" noChangeArrowheads="1"/>
          </p:cNvSpPr>
          <p:nvPr>
            <p:ph type="sldNum" sz="quarter" idx="4"/>
          </p:nvPr>
        </p:nvSpPr>
        <p:spPr bwMode="black">
          <a:xfrm>
            <a:off x="4648200" y="6477000"/>
            <a:ext cx="1371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923EBE9B-5179-430D-9AA5-D522C4D27921}" type="slidenum">
              <a:rPr lang="en-US" altLang="zh-CN"/>
              <a:pPr/>
              <a:t>‹#›</a:t>
            </a:fld>
            <a:endParaRPr lang="en-US" altLang="zh-CN"/>
          </a:p>
        </p:txBody>
      </p:sp>
      <p:sp>
        <p:nvSpPr>
          <p:cNvPr id="2054" name="Rectangle 3"/>
          <p:cNvSpPr>
            <a:spLocks noGrp="1" noChangeArrowheads="1"/>
          </p:cNvSpPr>
          <p:nvPr>
            <p:ph type="body" idx="1"/>
          </p:nvPr>
        </p:nvSpPr>
        <p:spPr bwMode="black">
          <a:xfrm>
            <a:off x="457200" y="15240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6" name="Rectangle 2"/>
          <p:cNvSpPr>
            <a:spLocks noGrp="1" noChangeArrowheads="1"/>
          </p:cNvSpPr>
          <p:nvPr>
            <p:ph type="title"/>
          </p:nvPr>
        </p:nvSpPr>
        <p:spPr bwMode="black">
          <a:xfrm>
            <a:off x="4572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pic>
        <p:nvPicPr>
          <p:cNvPr id="2056" name="Picture 183" descr="02"/>
          <p:cNvPicPr>
            <a:picLocks noChangeAspect="1" noChangeArrowheads="1"/>
          </p:cNvPicPr>
          <p:nvPr/>
        </p:nvPicPr>
        <p:blipFill>
          <a:blip r:embed="rId15">
            <a:extLst>
              <a:ext uri="{28A0092B-C50C-407E-A947-70E740481C1C}">
                <a14:useLocalDpi xmlns:a14="http://schemas.microsoft.com/office/drawing/2010/main" val="0"/>
              </a:ext>
            </a:extLst>
          </a:blip>
          <a:srcRect l="36363" b="35910"/>
          <a:stretch>
            <a:fillRect/>
          </a:stretch>
        </p:blipFill>
        <p:spPr bwMode="gray">
          <a:xfrm>
            <a:off x="6858000" y="5756275"/>
            <a:ext cx="22860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84" descr="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7924800" y="5910263"/>
            <a:ext cx="679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686"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85" r:id="rId13"/>
  </p:sldLayoutIdLst>
  <p:timing>
    <p:tnLst>
      <p:par>
        <p:cTn id="1" dur="indefinite" restart="never" nodeType="tmRoot"/>
      </p:par>
    </p:tnLst>
  </p:timing>
  <p:hf hdr="0" ftr="0" dt="0"/>
  <p:txStyles>
    <p:titleStyle>
      <a:lvl1pPr algn="l" rtl="0" fontAlgn="base">
        <a:spcBef>
          <a:spcPct val="0"/>
        </a:spcBef>
        <a:spcAft>
          <a:spcPct val="0"/>
        </a:spcAft>
        <a:defRPr sz="5000" b="1">
          <a:solidFill>
            <a:srgbClr val="FFFFFF"/>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2pPr>
      <a:lvl3pPr algn="l" rtl="0" fontAlgn="base">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3pPr>
      <a:lvl4pPr algn="l" rtl="0" fontAlgn="base">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4pPr>
      <a:lvl5pPr algn="l" rtl="0" fontAlgn="base">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5pPr>
      <a:lvl6pPr marL="457200" algn="l" rtl="0" eaLnBrk="1" fontAlgn="base" hangingPunct="1">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6pPr>
      <a:lvl7pPr marL="914400" algn="l" rtl="0" eaLnBrk="1" fontAlgn="base" hangingPunct="1">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7pPr>
      <a:lvl8pPr marL="1371600" algn="l" rtl="0" eaLnBrk="1" fontAlgn="base" hangingPunct="1">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8pPr>
      <a:lvl9pPr marL="1828800" algn="l" rtl="0" eaLnBrk="1" fontAlgn="base" hangingPunct="1">
        <a:spcBef>
          <a:spcPct val="0"/>
        </a:spcBef>
        <a:spcAft>
          <a:spcPct val="0"/>
        </a:spcAft>
        <a:defRPr sz="5000" b="1">
          <a:solidFill>
            <a:srgbClr val="FFFFFF"/>
          </a:solidFill>
          <a:effectLst>
            <a:outerShdw blurRad="38100" dist="38100" dir="2700000" algn="tl">
              <a:srgbClr val="000000"/>
            </a:outerShdw>
          </a:effectLst>
          <a:latin typeface="Tw Cen MT" pitchFamily="34" charset="0"/>
        </a:defRPr>
      </a:lvl9pPr>
    </p:titleStyle>
    <p:bodyStyle>
      <a:lvl1pPr marL="342900" indent="-342900" algn="l" rtl="0" fontAlgn="base">
        <a:spcBef>
          <a:spcPct val="20000"/>
        </a:spcBef>
        <a:spcAft>
          <a:spcPct val="0"/>
        </a:spcAft>
        <a:buClr>
          <a:schemeClr val="accent1"/>
        </a:buClr>
        <a:buFont typeface="Arial" panose="020B0604020202020204" pitchFamily="34" charset="0"/>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Font typeface="Arial" panose="020B0604020202020204" pitchFamily="34" charset="0"/>
        <a:buChar char="●"/>
        <a:defRPr sz="2800">
          <a:solidFill>
            <a:schemeClr val="tx1"/>
          </a:solidFill>
          <a:latin typeface="+mn-lt"/>
        </a:defRPr>
      </a:lvl2pPr>
      <a:lvl3pPr marL="1143000" indent="-228600" algn="l" rtl="0" fontAlgn="base">
        <a:spcBef>
          <a:spcPct val="20000"/>
        </a:spcBef>
        <a:spcAft>
          <a:spcPct val="0"/>
        </a:spcAft>
        <a:buClr>
          <a:schemeClr val="hlink"/>
        </a:buClr>
        <a:buFont typeface="Arial" panose="020B0604020202020204" pitchFamily="34" charset="0"/>
        <a:buChar char="●"/>
        <a:defRPr sz="2400">
          <a:solidFill>
            <a:schemeClr val="tx1"/>
          </a:solidFill>
          <a:latin typeface="+mn-lt"/>
        </a:defRPr>
      </a:lvl3pPr>
      <a:lvl4pPr marL="1600200" indent="-228600" algn="l" rtl="0" fontAlgn="base">
        <a:spcBef>
          <a:spcPct val="20000"/>
        </a:spcBef>
        <a:spcAft>
          <a:spcPct val="0"/>
        </a:spcAft>
        <a:buClr>
          <a:schemeClr val="folHlink"/>
        </a:buClr>
        <a:buFont typeface="Arial" panose="020B0604020202020204" pitchFamily="34" charset="0"/>
        <a:buChar char="●"/>
        <a:defRPr sz="2000">
          <a:solidFill>
            <a:schemeClr val="tx1"/>
          </a:solidFill>
          <a:latin typeface="+mn-lt"/>
        </a:defRPr>
      </a:lvl4pPr>
      <a:lvl5pPr marL="2057400" indent="-228600" algn="l" rtl="0" fontAlgn="base">
        <a:spcBef>
          <a:spcPct val="20000"/>
        </a:spcBef>
        <a:spcAft>
          <a:spcPct val="0"/>
        </a:spcAft>
        <a:buFont typeface="Arial" panose="020B0604020202020204"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5843"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584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400">
                <a:ea typeface="+mn-ea"/>
              </a:defRPr>
            </a:lvl1pPr>
          </a:lstStyle>
          <a:p>
            <a:fld id="{0AF723B6-871A-413C-8E5D-92DEE9484549}" type="datetime2">
              <a:rPr lang="zh-CN" altLang="en-US"/>
              <a:pPr/>
              <a:t>2018年8月1日</a:t>
            </a:fld>
            <a:endParaRPr lang="en-US" altLang="zh-CN"/>
          </a:p>
        </p:txBody>
      </p:sp>
      <p:sp>
        <p:nvSpPr>
          <p:cNvPr id="3584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ea typeface="+mn-ea"/>
              </a:defRPr>
            </a:lvl1pPr>
          </a:lstStyle>
          <a:p>
            <a:endParaRPr lang="en-US" altLang="zh-CN"/>
          </a:p>
        </p:txBody>
      </p:sp>
      <p:sp>
        <p:nvSpPr>
          <p:cNvPr id="3584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mn-ea"/>
              </a:defRPr>
            </a:lvl1pPr>
          </a:lstStyle>
          <a:p>
            <a:fld id="{7036C945-1B2A-47C7-B80E-1C636B737F69}"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image" Target="../media/image48.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Rectangle 29"/>
          <p:cNvSpPr>
            <a:spLocks noGrp="1" noChangeArrowheads="1"/>
          </p:cNvSpPr>
          <p:nvPr>
            <p:ph type="ctrTitle"/>
          </p:nvPr>
        </p:nvSpPr>
        <p:spPr>
          <a:xfrm>
            <a:off x="533400" y="476250"/>
            <a:ext cx="7772400" cy="2314575"/>
          </a:xfrm>
        </p:spPr>
        <p:txBody>
          <a:bodyPr/>
          <a:lstStyle/>
          <a:p>
            <a:r>
              <a:rPr lang="zh-CN" altLang="en-US" sz="6000" dirty="0" smtClean="0">
                <a:solidFill>
                  <a:srgbClr val="FFFF00"/>
                </a:solidFill>
                <a:latin typeface="楷体_GB2312" pitchFamily="49" charset="-122"/>
                <a:ea typeface="楷体_GB2312" pitchFamily="49" charset="-122"/>
              </a:rPr>
              <a:t>项目管理</a:t>
            </a:r>
            <a:br>
              <a:rPr lang="zh-CN" altLang="en-US" sz="6000" dirty="0" smtClean="0">
                <a:solidFill>
                  <a:srgbClr val="FFFF00"/>
                </a:solidFill>
                <a:latin typeface="楷体_GB2312" pitchFamily="49" charset="-122"/>
                <a:ea typeface="楷体_GB2312" pitchFamily="49" charset="-122"/>
              </a:rPr>
            </a:br>
            <a:r>
              <a:rPr lang="zh-CN" altLang="en-US" sz="6000" dirty="0" smtClean="0">
                <a:solidFill>
                  <a:srgbClr val="FFFF00"/>
                </a:solidFill>
                <a:latin typeface="楷体_GB2312" pitchFamily="49" charset="-122"/>
                <a:ea typeface="楷体_GB2312" pitchFamily="49" charset="-122"/>
              </a:rPr>
              <a:t>        基础知识</a:t>
            </a:r>
            <a:endParaRPr lang="en-US" altLang="zh-CN" sz="6000" dirty="0" smtClean="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fld id="{6323308F-B330-473A-8E0F-16710A90E075}" type="slidenum">
              <a:rPr lang="en-US" altLang="zh-CN"/>
              <a:pPr/>
              <a:t>10</a:t>
            </a:fld>
            <a:endParaRPr lang="en-US" altLang="zh-CN"/>
          </a:p>
        </p:txBody>
      </p:sp>
      <p:sp>
        <p:nvSpPr>
          <p:cNvPr id="782338" name="Rectangle 2"/>
          <p:cNvSpPr>
            <a:spLocks noGrp="1" noChangeArrowheads="1"/>
          </p:cNvSpPr>
          <p:nvPr>
            <p:ph type="title"/>
          </p:nvPr>
        </p:nvSpPr>
        <p:spPr>
          <a:xfrm>
            <a:off x="685800" y="228600"/>
            <a:ext cx="7772400" cy="76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4600" smtClean="0">
                <a:effectLst/>
                <a:latin typeface="微软雅黑" panose="020B0503020204020204" pitchFamily="34" charset="-122"/>
                <a:ea typeface="微软雅黑" panose="020B0503020204020204" pitchFamily="34" charset="-122"/>
              </a:rPr>
              <a:t>典型的项目</a:t>
            </a:r>
          </a:p>
        </p:txBody>
      </p:sp>
      <p:sp>
        <p:nvSpPr>
          <p:cNvPr id="782339" name="Rectangle 3"/>
          <p:cNvSpPr>
            <a:spLocks noGrp="1" noChangeArrowheads="1"/>
          </p:cNvSpPr>
          <p:nvPr>
            <p:ph type="body" idx="1"/>
          </p:nvPr>
        </p:nvSpPr>
        <p:spPr>
          <a:xfrm>
            <a:off x="457200" y="1524000"/>
            <a:ext cx="8686800" cy="4929188"/>
          </a:xfrm>
          <a:noFill/>
          <a:ln/>
        </p:spPr>
        <p:txBody>
          <a:bodyPr/>
          <a:lstStyle/>
          <a:p>
            <a:r>
              <a:rPr lang="zh-CN" altLang="en-US" sz="2800" b="1" smtClean="0">
                <a:latin typeface="微软雅黑" panose="020B0503020204020204" pitchFamily="34" charset="-122"/>
                <a:ea typeface="微软雅黑" panose="020B0503020204020204" pitchFamily="34" charset="-122"/>
              </a:rPr>
              <a:t>建造一座大楼、一座工厂或一座水库</a:t>
            </a:r>
          </a:p>
          <a:p>
            <a:r>
              <a:rPr lang="zh-CN" altLang="en-US" sz="2800" b="1" smtClean="0">
                <a:latin typeface="微软雅黑" panose="020B0503020204020204" pitchFamily="34" charset="-122"/>
                <a:ea typeface="微软雅黑" panose="020B0503020204020204" pitchFamily="34" charset="-122"/>
              </a:rPr>
              <a:t>举办各种类型的活动，如一次会议、一次晚宴、一次庆典等</a:t>
            </a:r>
          </a:p>
          <a:p>
            <a:r>
              <a:rPr lang="zh-CN" altLang="en-US" sz="2800" b="1" smtClean="0">
                <a:latin typeface="微软雅黑" panose="020B0503020204020204" pitchFamily="34" charset="-122"/>
                <a:ea typeface="微软雅黑" panose="020B0503020204020204" pitchFamily="34" charset="-122"/>
              </a:rPr>
              <a:t>新企业、新产品、新工程的开发</a:t>
            </a:r>
          </a:p>
          <a:p>
            <a:r>
              <a:rPr lang="zh-CN" altLang="en-US" sz="2800" b="1" smtClean="0">
                <a:latin typeface="微软雅黑" panose="020B0503020204020204" pitchFamily="34" charset="-122"/>
                <a:ea typeface="微软雅黑" panose="020B0503020204020204" pitchFamily="34" charset="-122"/>
              </a:rPr>
              <a:t>进行一个组织的规划、规划实施一项活动</a:t>
            </a:r>
          </a:p>
          <a:p>
            <a:r>
              <a:rPr lang="zh-CN" altLang="en-US" sz="2800" b="1" smtClean="0">
                <a:latin typeface="微软雅黑" panose="020B0503020204020204" pitchFamily="34" charset="-122"/>
                <a:ea typeface="微软雅黑" panose="020B0503020204020204" pitchFamily="34" charset="-122"/>
              </a:rPr>
              <a:t>进行一次旅行、解决某个研究课题、开发一套软件</a:t>
            </a:r>
          </a:p>
        </p:txBody>
      </p:sp>
      <p:sp>
        <p:nvSpPr>
          <p:cNvPr id="782340" name="Rectangle 4"/>
          <p:cNvSpPr>
            <a:spLocks noChangeArrowheads="1"/>
          </p:cNvSpPr>
          <p:nvPr/>
        </p:nvSpPr>
        <p:spPr bwMode="auto">
          <a:xfrm>
            <a:off x="457200" y="5334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2341" name="Rectangle 5"/>
          <p:cNvSpPr>
            <a:spLocks noChangeArrowheads="1"/>
          </p:cNvSpPr>
          <p:nvPr/>
        </p:nvSpPr>
        <p:spPr bwMode="auto">
          <a:xfrm>
            <a:off x="381000" y="4876800"/>
            <a:ext cx="853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chemeClr val="accent2"/>
              </a:buClr>
              <a:buSzPct val="80000"/>
              <a:buFont typeface="Wingdings" panose="05000000000000000000" pitchFamily="2" charset="2"/>
              <a:buNone/>
            </a:pPr>
            <a:r>
              <a:rPr kumimoji="1" lang="zh-CN" altLang="en-US" sz="2800">
                <a:solidFill>
                  <a:srgbClr val="FFFF00"/>
                </a:solidFill>
                <a:latin typeface="微软雅黑" panose="020B0503020204020204" pitchFamily="34" charset="-122"/>
              </a:rPr>
              <a:t>在当今社会中，一切都是项目，一切也将成为项目。</a:t>
            </a:r>
          </a:p>
          <a:p>
            <a:pPr>
              <a:spcBef>
                <a:spcPct val="20000"/>
              </a:spcBef>
              <a:buClr>
                <a:schemeClr val="accent2"/>
              </a:buClr>
              <a:buSzPct val="80000"/>
              <a:buFont typeface="Wingdings" panose="05000000000000000000" pitchFamily="2" charset="2"/>
              <a:buNone/>
            </a:pPr>
            <a:r>
              <a:rPr kumimoji="1" lang="en-US" altLang="zh-CN" sz="2800">
                <a:solidFill>
                  <a:srgbClr val="FFFF00"/>
                </a:solidFill>
                <a:latin typeface="Times New Roman" panose="02020603050405020304" pitchFamily="18" charset="0"/>
              </a:rPr>
              <a:t>——</a:t>
            </a:r>
            <a:r>
              <a:rPr kumimoji="1" lang="zh-CN" altLang="en-US" sz="2800">
                <a:solidFill>
                  <a:srgbClr val="FFFF00"/>
                </a:solidFill>
                <a:latin typeface="微软雅黑" panose="020B0503020204020204" pitchFamily="34" charset="-122"/>
              </a:rPr>
              <a:t>美国项目管理专业资质认证委员会主席</a:t>
            </a:r>
          </a:p>
          <a:p>
            <a:pPr>
              <a:spcBef>
                <a:spcPct val="20000"/>
              </a:spcBef>
              <a:buClr>
                <a:schemeClr val="accent2"/>
              </a:buClr>
              <a:buSzPct val="80000"/>
              <a:buFont typeface="Wingdings" panose="05000000000000000000" pitchFamily="2" charset="2"/>
              <a:buNone/>
            </a:pPr>
            <a:r>
              <a:rPr kumimoji="1" lang="en-US" altLang="zh-CN" sz="2800">
                <a:solidFill>
                  <a:srgbClr val="FFFF00"/>
                </a:solidFill>
                <a:latin typeface="微软雅黑" panose="020B0503020204020204" pitchFamily="34" charset="-122"/>
              </a:rPr>
              <a:t>Paul Grace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2339">
                                            <p:txEl>
                                              <p:pRg st="0" end="0"/>
                                            </p:txEl>
                                          </p:spTgt>
                                        </p:tgtEl>
                                        <p:attrNameLst>
                                          <p:attrName>style.visibility</p:attrName>
                                        </p:attrNameLst>
                                      </p:cBhvr>
                                      <p:to>
                                        <p:strVal val="visible"/>
                                      </p:to>
                                    </p:set>
                                    <p:anim calcmode="lin" valueType="num">
                                      <p:cBhvr additive="base">
                                        <p:cTn id="7" dur="500" fill="hold"/>
                                        <p:tgtEl>
                                          <p:spTgt spid="78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23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2339">
                                            <p:txEl>
                                              <p:pRg st="1" end="1"/>
                                            </p:txEl>
                                          </p:spTgt>
                                        </p:tgtEl>
                                        <p:attrNameLst>
                                          <p:attrName>style.visibility</p:attrName>
                                        </p:attrNameLst>
                                      </p:cBhvr>
                                      <p:to>
                                        <p:strVal val="visible"/>
                                      </p:to>
                                    </p:set>
                                    <p:anim calcmode="lin" valueType="num">
                                      <p:cBhvr additive="base">
                                        <p:cTn id="13" dur="500" fill="hold"/>
                                        <p:tgtEl>
                                          <p:spTgt spid="78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23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2339">
                                            <p:txEl>
                                              <p:pRg st="2" end="2"/>
                                            </p:txEl>
                                          </p:spTgt>
                                        </p:tgtEl>
                                        <p:attrNameLst>
                                          <p:attrName>style.visibility</p:attrName>
                                        </p:attrNameLst>
                                      </p:cBhvr>
                                      <p:to>
                                        <p:strVal val="visible"/>
                                      </p:to>
                                    </p:set>
                                    <p:anim calcmode="lin" valueType="num">
                                      <p:cBhvr additive="base">
                                        <p:cTn id="19" dur="500" fill="hold"/>
                                        <p:tgtEl>
                                          <p:spTgt spid="78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823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anim calcmode="lin" valueType="num">
                                      <p:cBhvr additive="base">
                                        <p:cTn id="25" dur="500" fill="hold"/>
                                        <p:tgtEl>
                                          <p:spTgt spid="78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8233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2339">
                                            <p:txEl>
                                              <p:pRg st="4" end="4"/>
                                            </p:txEl>
                                          </p:spTgt>
                                        </p:tgtEl>
                                        <p:attrNameLst>
                                          <p:attrName>style.visibility</p:attrName>
                                        </p:attrNameLst>
                                      </p:cBhvr>
                                      <p:to>
                                        <p:strVal val="visible"/>
                                      </p:to>
                                    </p:set>
                                    <p:anim calcmode="lin" valueType="num">
                                      <p:cBhvr additive="base">
                                        <p:cTn id="31" dur="500" fill="hold"/>
                                        <p:tgtEl>
                                          <p:spTgt spid="78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8233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2341"/>
                                        </p:tgtEl>
                                        <p:attrNameLst>
                                          <p:attrName>style.visibility</p:attrName>
                                        </p:attrNameLst>
                                      </p:cBhvr>
                                      <p:to>
                                        <p:strVal val="visible"/>
                                      </p:to>
                                    </p:set>
                                    <p:anim calcmode="lin" valueType="num">
                                      <p:cBhvr additive="base">
                                        <p:cTn id="37" dur="500" fill="hold"/>
                                        <p:tgtEl>
                                          <p:spTgt spid="782341"/>
                                        </p:tgtEl>
                                        <p:attrNameLst>
                                          <p:attrName>ppt_x</p:attrName>
                                        </p:attrNameLst>
                                      </p:cBhvr>
                                      <p:tavLst>
                                        <p:tav tm="0">
                                          <p:val>
                                            <p:strVal val="0-#ppt_w/2"/>
                                          </p:val>
                                        </p:tav>
                                        <p:tav tm="100000">
                                          <p:val>
                                            <p:strVal val="#ppt_x"/>
                                          </p:val>
                                        </p:tav>
                                      </p:tavLst>
                                    </p:anim>
                                    <p:anim calcmode="lin" valueType="num">
                                      <p:cBhvr additive="base">
                                        <p:cTn id="38" dur="500" fill="hold"/>
                                        <p:tgtEl>
                                          <p:spTgt spid="78234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39" grpId="0" build="p" autoUpdateAnimBg="0"/>
      <p:bldP spid="782341"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FD619B54-CF06-40DD-BEAC-71EF2EF262B3}" type="slidenum">
              <a:rPr lang="en-US" altLang="zh-CN"/>
              <a:pPr/>
              <a:t>100</a:t>
            </a:fld>
            <a:endParaRPr lang="en-US" altLang="zh-CN"/>
          </a:p>
        </p:txBody>
      </p:sp>
      <p:sp>
        <p:nvSpPr>
          <p:cNvPr id="34304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43043" name="Group 3"/>
          <p:cNvGrpSpPr>
            <a:grpSpLocks/>
          </p:cNvGrpSpPr>
          <p:nvPr/>
        </p:nvGrpSpPr>
        <p:grpSpPr bwMode="auto">
          <a:xfrm>
            <a:off x="1676400" y="2162175"/>
            <a:ext cx="5310188" cy="581025"/>
            <a:chOff x="1263" y="1899"/>
            <a:chExt cx="3345" cy="366"/>
          </a:xfrm>
        </p:grpSpPr>
        <p:grpSp>
          <p:nvGrpSpPr>
            <p:cNvPr id="343044" name="Group 4"/>
            <p:cNvGrpSpPr>
              <a:grpSpLocks/>
            </p:cNvGrpSpPr>
            <p:nvPr/>
          </p:nvGrpSpPr>
          <p:grpSpPr bwMode="auto">
            <a:xfrm>
              <a:off x="1263" y="1906"/>
              <a:ext cx="384" cy="359"/>
              <a:chOff x="816" y="1897"/>
              <a:chExt cx="384" cy="359"/>
            </a:xfrm>
          </p:grpSpPr>
          <p:sp>
            <p:nvSpPr>
              <p:cNvPr id="147461" name="Oval 5"/>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62" name="Oval 6"/>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6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6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049" name="Oval 9"/>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5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5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5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5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05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5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活动排序</a:t>
              </a:r>
            </a:p>
          </p:txBody>
        </p:sp>
        <p:sp>
          <p:nvSpPr>
            <p:cNvPr id="34305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2</a:t>
              </a:r>
            </a:p>
          </p:txBody>
        </p:sp>
      </p:grpSp>
      <p:grpSp>
        <p:nvGrpSpPr>
          <p:cNvPr id="343057" name="Group 17"/>
          <p:cNvGrpSpPr>
            <a:grpSpLocks/>
          </p:cNvGrpSpPr>
          <p:nvPr/>
        </p:nvGrpSpPr>
        <p:grpSpPr bwMode="auto">
          <a:xfrm>
            <a:off x="1676400" y="3768725"/>
            <a:ext cx="5291138" cy="579438"/>
            <a:chOff x="1275" y="3037"/>
            <a:chExt cx="3333" cy="365"/>
          </a:xfrm>
        </p:grpSpPr>
        <p:grpSp>
          <p:nvGrpSpPr>
            <p:cNvPr id="343058" name="Group 18"/>
            <p:cNvGrpSpPr>
              <a:grpSpLocks/>
            </p:cNvGrpSpPr>
            <p:nvPr/>
          </p:nvGrpSpPr>
          <p:grpSpPr bwMode="auto">
            <a:xfrm>
              <a:off x="1275" y="3040"/>
              <a:ext cx="384" cy="359"/>
              <a:chOff x="816" y="1897"/>
              <a:chExt cx="384" cy="359"/>
            </a:xfrm>
          </p:grpSpPr>
          <p:sp>
            <p:nvSpPr>
              <p:cNvPr id="147475" name="Oval 19"/>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76" name="Oval 20"/>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7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7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063" name="Oval 23"/>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6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6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6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6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06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6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rgbClr val="FFFF00"/>
                  </a:solidFill>
                  <a:ea typeface="宋体" panose="02010600030101010101" pitchFamily="2" charset="-122"/>
                </a:rPr>
                <a:t>活动持续时间估算</a:t>
              </a:r>
            </a:p>
          </p:txBody>
        </p:sp>
        <p:sp>
          <p:nvSpPr>
            <p:cNvPr id="34307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4</a:t>
              </a:r>
            </a:p>
          </p:txBody>
        </p:sp>
      </p:grpSp>
      <p:grpSp>
        <p:nvGrpSpPr>
          <p:cNvPr id="343071" name="Group 31"/>
          <p:cNvGrpSpPr>
            <a:grpSpLocks/>
          </p:cNvGrpSpPr>
          <p:nvPr/>
        </p:nvGrpSpPr>
        <p:grpSpPr bwMode="auto">
          <a:xfrm>
            <a:off x="1676400" y="1371600"/>
            <a:ext cx="5334000" cy="587375"/>
            <a:chOff x="1248" y="1188"/>
            <a:chExt cx="3360" cy="370"/>
          </a:xfrm>
        </p:grpSpPr>
        <p:sp>
          <p:nvSpPr>
            <p:cNvPr id="34307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活动定义</a:t>
              </a:r>
            </a:p>
          </p:txBody>
        </p:sp>
        <p:grpSp>
          <p:nvGrpSpPr>
            <p:cNvPr id="343074" name="Group 34"/>
            <p:cNvGrpSpPr>
              <a:grpSpLocks/>
            </p:cNvGrpSpPr>
            <p:nvPr/>
          </p:nvGrpSpPr>
          <p:grpSpPr bwMode="auto">
            <a:xfrm>
              <a:off x="1248" y="1206"/>
              <a:ext cx="358" cy="352"/>
              <a:chOff x="1248" y="1206"/>
              <a:chExt cx="358" cy="352"/>
            </a:xfrm>
          </p:grpSpPr>
          <p:grpSp>
            <p:nvGrpSpPr>
              <p:cNvPr id="343075" name="Group 35"/>
              <p:cNvGrpSpPr>
                <a:grpSpLocks/>
              </p:cNvGrpSpPr>
              <p:nvPr/>
            </p:nvGrpSpPr>
            <p:grpSpPr bwMode="auto">
              <a:xfrm>
                <a:off x="1248" y="1206"/>
                <a:ext cx="358" cy="352"/>
                <a:chOff x="2016" y="918"/>
                <a:chExt cx="358" cy="352"/>
              </a:xfrm>
            </p:grpSpPr>
            <p:sp>
              <p:nvSpPr>
                <p:cNvPr id="34307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7493" name="Oval 37"/>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94" name="Oval 38"/>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9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9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081" name="Oval 41"/>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8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8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8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8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08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1</a:t>
                </a:r>
              </a:p>
            </p:txBody>
          </p:sp>
        </p:grpSp>
      </p:grpSp>
      <p:grpSp>
        <p:nvGrpSpPr>
          <p:cNvPr id="343087" name="Group 47"/>
          <p:cNvGrpSpPr>
            <a:grpSpLocks/>
          </p:cNvGrpSpPr>
          <p:nvPr/>
        </p:nvGrpSpPr>
        <p:grpSpPr bwMode="auto">
          <a:xfrm>
            <a:off x="1676400" y="2895600"/>
            <a:ext cx="5334000" cy="590550"/>
            <a:chOff x="1248" y="2326"/>
            <a:chExt cx="3360" cy="372"/>
          </a:xfrm>
        </p:grpSpPr>
        <p:sp>
          <p:nvSpPr>
            <p:cNvPr id="34308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8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活动资源估算</a:t>
              </a:r>
            </a:p>
          </p:txBody>
        </p:sp>
        <p:grpSp>
          <p:nvGrpSpPr>
            <p:cNvPr id="343090" name="Group 50"/>
            <p:cNvGrpSpPr>
              <a:grpSpLocks/>
            </p:cNvGrpSpPr>
            <p:nvPr/>
          </p:nvGrpSpPr>
          <p:grpSpPr bwMode="auto">
            <a:xfrm>
              <a:off x="1248" y="2346"/>
              <a:ext cx="358" cy="352"/>
              <a:chOff x="1248" y="1206"/>
              <a:chExt cx="358" cy="352"/>
            </a:xfrm>
          </p:grpSpPr>
          <p:grpSp>
            <p:nvGrpSpPr>
              <p:cNvPr id="343091" name="Group 51"/>
              <p:cNvGrpSpPr>
                <a:grpSpLocks/>
              </p:cNvGrpSpPr>
              <p:nvPr/>
            </p:nvGrpSpPr>
            <p:grpSpPr bwMode="auto">
              <a:xfrm>
                <a:off x="1248" y="1206"/>
                <a:ext cx="358" cy="352"/>
                <a:chOff x="2016" y="918"/>
                <a:chExt cx="358" cy="352"/>
              </a:xfrm>
            </p:grpSpPr>
            <p:sp>
              <p:nvSpPr>
                <p:cNvPr id="34309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7509" name="Oval 53"/>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10" name="Oval 54"/>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1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51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097" name="Oval 57"/>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9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09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0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0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10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grpSp>
      </p:grpSp>
      <p:grpSp>
        <p:nvGrpSpPr>
          <p:cNvPr id="343103" name="Group 63"/>
          <p:cNvGrpSpPr>
            <a:grpSpLocks/>
          </p:cNvGrpSpPr>
          <p:nvPr/>
        </p:nvGrpSpPr>
        <p:grpSpPr bwMode="auto">
          <a:xfrm>
            <a:off x="1676400" y="4572000"/>
            <a:ext cx="5334000" cy="587375"/>
            <a:chOff x="1248" y="1188"/>
            <a:chExt cx="3360" cy="370"/>
          </a:xfrm>
        </p:grpSpPr>
        <p:sp>
          <p:nvSpPr>
            <p:cNvPr id="34310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10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制定进度表</a:t>
              </a:r>
            </a:p>
          </p:txBody>
        </p:sp>
        <p:grpSp>
          <p:nvGrpSpPr>
            <p:cNvPr id="343106" name="Group 66"/>
            <p:cNvGrpSpPr>
              <a:grpSpLocks/>
            </p:cNvGrpSpPr>
            <p:nvPr/>
          </p:nvGrpSpPr>
          <p:grpSpPr bwMode="auto">
            <a:xfrm>
              <a:off x="1248" y="1206"/>
              <a:ext cx="358" cy="352"/>
              <a:chOff x="1248" y="1206"/>
              <a:chExt cx="358" cy="352"/>
            </a:xfrm>
          </p:grpSpPr>
          <p:grpSp>
            <p:nvGrpSpPr>
              <p:cNvPr id="343107" name="Group 67"/>
              <p:cNvGrpSpPr>
                <a:grpSpLocks/>
              </p:cNvGrpSpPr>
              <p:nvPr/>
            </p:nvGrpSpPr>
            <p:grpSpPr bwMode="auto">
              <a:xfrm>
                <a:off x="1248" y="1206"/>
                <a:ext cx="358" cy="352"/>
                <a:chOff x="2016" y="918"/>
                <a:chExt cx="358" cy="352"/>
              </a:xfrm>
            </p:grpSpPr>
            <p:sp>
              <p:nvSpPr>
                <p:cNvPr id="34310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7525" name="Oval 69"/>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26" name="Oval 70"/>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2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528"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113" name="Oval 73"/>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1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1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1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1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11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5</a:t>
                </a:r>
              </a:p>
            </p:txBody>
          </p:sp>
        </p:grpSp>
      </p:grpSp>
      <p:grpSp>
        <p:nvGrpSpPr>
          <p:cNvPr id="343119" name="Group 79"/>
          <p:cNvGrpSpPr>
            <a:grpSpLocks/>
          </p:cNvGrpSpPr>
          <p:nvPr/>
        </p:nvGrpSpPr>
        <p:grpSpPr bwMode="auto">
          <a:xfrm>
            <a:off x="1676400" y="5438775"/>
            <a:ext cx="5310188" cy="581025"/>
            <a:chOff x="1263" y="1899"/>
            <a:chExt cx="3345" cy="366"/>
          </a:xfrm>
        </p:grpSpPr>
        <p:grpSp>
          <p:nvGrpSpPr>
            <p:cNvPr id="343120" name="Group 80"/>
            <p:cNvGrpSpPr>
              <a:grpSpLocks/>
            </p:cNvGrpSpPr>
            <p:nvPr/>
          </p:nvGrpSpPr>
          <p:grpSpPr bwMode="auto">
            <a:xfrm>
              <a:off x="1263" y="1906"/>
              <a:ext cx="384" cy="359"/>
              <a:chOff x="816" y="1897"/>
              <a:chExt cx="384" cy="359"/>
            </a:xfrm>
          </p:grpSpPr>
          <p:sp>
            <p:nvSpPr>
              <p:cNvPr id="147537" name="Oval 81"/>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38" name="Oval 82"/>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39"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540"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43125" name="Oval 85"/>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26"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27"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28"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43129"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43130" name="Line 90"/>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131" name="Text Box 91"/>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进度控制</a:t>
              </a:r>
            </a:p>
          </p:txBody>
        </p:sp>
        <p:sp>
          <p:nvSpPr>
            <p:cNvPr id="343132" name="Text Box 92"/>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BFB8AE3-5964-4C83-A780-2666BED3AE77}" type="slidenum">
              <a:rPr lang="en-US" altLang="zh-CN"/>
              <a:pPr/>
              <a:t>101</a:t>
            </a:fld>
            <a:endParaRPr lang="en-US" altLang="zh-CN"/>
          </a:p>
        </p:txBody>
      </p:sp>
      <p:sp>
        <p:nvSpPr>
          <p:cNvPr id="3440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活动持续时间估算</a:t>
            </a:r>
          </a:p>
        </p:txBody>
      </p:sp>
      <p:sp>
        <p:nvSpPr>
          <p:cNvPr id="344067" name="Rectangle 3"/>
          <p:cNvSpPr>
            <a:spLocks noGrp="1" noChangeArrowheads="1"/>
          </p:cNvSpPr>
          <p:nvPr>
            <p:ph type="body" idx="4294967295"/>
          </p:nvPr>
        </p:nvSpPr>
        <p:spPr>
          <a:xfrm>
            <a:off x="457200" y="1843088"/>
            <a:ext cx="8507413" cy="2881312"/>
          </a:xfrm>
        </p:spPr>
        <p:txBody>
          <a:bodyPr/>
          <a:lstStyle/>
          <a:p>
            <a:pPr>
              <a:lnSpc>
                <a:spcPct val="150000"/>
              </a:lnSpc>
            </a:pPr>
            <a:r>
              <a:rPr lang="zh-CN" altLang="en-US" b="1" smtClean="0">
                <a:latin typeface="微软雅黑" panose="020B0503020204020204" pitchFamily="34" charset="-122"/>
                <a:ea typeface="微软雅黑" panose="020B0503020204020204" pitchFamily="34" charset="-122"/>
              </a:rPr>
              <a:t>活动持续时间估算过程要求估算为完成计划活动而必须付出的工作量，估算为完成计划活动而必须投入的资源数量，并确定为完成该计划活动而需要的工作时间数。</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B92BFB4-3293-4C91-A6B8-D5527F0536CC}" type="slidenum">
              <a:rPr lang="en-US" altLang="zh-CN"/>
              <a:pPr/>
              <a:t>102</a:t>
            </a:fld>
            <a:endParaRPr lang="en-US" altLang="zh-CN"/>
          </a:p>
        </p:txBody>
      </p:sp>
      <p:sp>
        <p:nvSpPr>
          <p:cNvPr id="34509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活动持续时间估算</a:t>
            </a:r>
          </a:p>
        </p:txBody>
      </p:sp>
      <p:pic>
        <p:nvPicPr>
          <p:cNvPr id="34509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1CA855F-253F-40B7-9702-F4D40370A675}" type="slidenum">
              <a:rPr lang="en-US" altLang="zh-CN"/>
              <a:pPr/>
              <a:t>103</a:t>
            </a:fld>
            <a:endParaRPr lang="en-US" altLang="zh-CN"/>
          </a:p>
        </p:txBody>
      </p:sp>
      <p:sp>
        <p:nvSpPr>
          <p:cNvPr id="346114" name="Rectangle 2"/>
          <p:cNvSpPr>
            <a:spLocks noGrp="1" noChangeArrowheads="1"/>
          </p:cNvSpPr>
          <p:nvPr>
            <p:ph type="title" idx="4294967295"/>
          </p:nvPr>
        </p:nvSpPr>
        <p:spPr>
          <a:xfrm>
            <a:off x="0" y="0"/>
            <a:ext cx="9144000"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活动持续时间估算</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工具与技术</a:t>
            </a:r>
          </a:p>
        </p:txBody>
      </p:sp>
      <p:sp>
        <p:nvSpPr>
          <p:cNvPr id="346115" name="Rectangle 3"/>
          <p:cNvSpPr>
            <a:spLocks noGrp="1" noChangeArrowheads="1"/>
          </p:cNvSpPr>
          <p:nvPr>
            <p:ph type="body" idx="4294967295"/>
          </p:nvPr>
        </p:nvSpPr>
        <p:spPr>
          <a:xfrm>
            <a:off x="468313" y="1125538"/>
            <a:ext cx="8229600" cy="5472112"/>
          </a:xfrm>
        </p:spPr>
        <p:txBody>
          <a:bodyPr/>
          <a:lstStyle/>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、专家判断</a:t>
            </a:r>
          </a:p>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、类比估计方法</a:t>
            </a:r>
          </a:p>
          <a:p>
            <a:pPr lvl="2">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行业数据或历史数据</a:t>
            </a:r>
          </a:p>
          <a:p>
            <a:pPr lvl="2">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头脑风暴法</a:t>
            </a:r>
          </a:p>
          <a:p>
            <a:pPr lvl="2">
              <a:buFont typeface="Wingdings" panose="05000000000000000000" pitchFamily="2" charset="2"/>
              <a:buChar char="l"/>
            </a:pPr>
            <a:r>
              <a:rPr lang="en-US" altLang="zh-CN" b="1" smtClean="0">
                <a:latin typeface="微软雅黑" panose="020B0503020204020204" pitchFamily="34" charset="-122"/>
                <a:ea typeface="微软雅黑" panose="020B0503020204020204" pitchFamily="34" charset="-122"/>
              </a:rPr>
              <a:t>Delphi</a:t>
            </a:r>
            <a:r>
              <a:rPr lang="zh-CN" altLang="en-US" b="1" smtClean="0">
                <a:latin typeface="微软雅黑" panose="020B0503020204020204" pitchFamily="34" charset="-122"/>
                <a:ea typeface="微软雅黑" panose="020B0503020204020204" pitchFamily="34" charset="-122"/>
              </a:rPr>
              <a:t>方法</a:t>
            </a:r>
          </a:p>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、参数估算</a:t>
            </a: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4</a:t>
            </a:r>
            <a:r>
              <a:rPr lang="zh-CN" altLang="en-US" sz="2800" b="1" smtClean="0">
                <a:latin typeface="微软雅黑" panose="020B0503020204020204" pitchFamily="34" charset="-122"/>
                <a:ea typeface="微软雅黑" panose="020B0503020204020204" pitchFamily="34" charset="-122"/>
              </a:rPr>
              <a:t>、三点估算</a:t>
            </a:r>
          </a:p>
          <a:p>
            <a:pPr lvl="2">
              <a:lnSpc>
                <a:spcPct val="120000"/>
              </a:lnSpc>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最可能持续时间</a:t>
            </a:r>
          </a:p>
          <a:p>
            <a:pPr lvl="2">
              <a:lnSpc>
                <a:spcPct val="120000"/>
              </a:lnSpc>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乐观持续时间</a:t>
            </a:r>
          </a:p>
          <a:p>
            <a:pPr lvl="2">
              <a:lnSpc>
                <a:spcPct val="120000"/>
              </a:lnSpc>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悲观持续时间</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06ED582-A55A-47C1-95A6-99BAF8DE88F8}" type="slidenum">
              <a:rPr lang="en-US" altLang="zh-CN"/>
              <a:pPr/>
              <a:t>104</a:t>
            </a:fld>
            <a:endParaRPr lang="en-US" altLang="zh-CN"/>
          </a:p>
        </p:txBody>
      </p:sp>
      <p:sp>
        <p:nvSpPr>
          <p:cNvPr id="350210"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活动持续时间估算</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350211" name="Rectangle 3"/>
          <p:cNvSpPr>
            <a:spLocks noGrp="1" noChangeArrowheads="1"/>
          </p:cNvSpPr>
          <p:nvPr>
            <p:ph type="body" idx="4294967295"/>
          </p:nvPr>
        </p:nvSpPr>
        <p:spPr>
          <a:xfrm>
            <a:off x="381000" y="1295400"/>
            <a:ext cx="8763000" cy="5248275"/>
          </a:xfrm>
        </p:spPr>
        <p:txBody>
          <a:bodyPr/>
          <a:lstStyle/>
          <a:p>
            <a:pPr>
              <a:lnSpc>
                <a:spcPct val="120000"/>
              </a:lnSpc>
            </a:pPr>
            <a:r>
              <a:rPr lang="zh-CN" altLang="en-US" sz="3600" b="1" smtClean="0">
                <a:latin typeface="微软雅黑" panose="020B0503020204020204" pitchFamily="34" charset="-122"/>
                <a:ea typeface="微软雅黑" panose="020B0503020204020204" pitchFamily="34" charset="-122"/>
              </a:rPr>
              <a:t>活动持续时间估算</a:t>
            </a:r>
          </a:p>
          <a:p>
            <a:pPr>
              <a:lnSpc>
                <a:spcPct val="120000"/>
              </a:lnSpc>
              <a:buFont typeface="Arial" panose="020B0604020202020204" pitchFamily="34" charset="0"/>
              <a:buNone/>
            </a:pPr>
            <a:r>
              <a:rPr lang="zh-CN" altLang="en-US" sz="3600" b="1" smtClean="0">
                <a:latin typeface="微软雅黑" panose="020B0503020204020204" pitchFamily="34" charset="-122"/>
                <a:ea typeface="微软雅黑" panose="020B0503020204020204" pitchFamily="34" charset="-122"/>
              </a:rPr>
              <a:t>     </a:t>
            </a:r>
            <a:r>
              <a:rPr lang="zh-CN" altLang="en-US" b="1" smtClean="0">
                <a:latin typeface="微软雅黑" panose="020B0503020204020204" pitchFamily="34" charset="-122"/>
                <a:ea typeface="微软雅黑" panose="020B0503020204020204" pitchFamily="34" charset="-122"/>
              </a:rPr>
              <a:t>活动持续时间是对完成计划活动所需时间的可能长短所做的</a:t>
            </a:r>
            <a:r>
              <a:rPr lang="zh-CN" altLang="en-US" b="1" smtClean="0">
                <a:solidFill>
                  <a:srgbClr val="FFFF00"/>
                </a:solidFill>
                <a:latin typeface="微软雅黑" panose="020B0503020204020204" pitchFamily="34" charset="-122"/>
                <a:ea typeface="微软雅黑" panose="020B0503020204020204" pitchFamily="34" charset="-122"/>
              </a:rPr>
              <a:t>定量估计</a:t>
            </a:r>
            <a:r>
              <a:rPr lang="zh-CN" altLang="en-US" b="1" smtClean="0">
                <a:latin typeface="微软雅黑" panose="020B0503020204020204" pitchFamily="34" charset="-122"/>
                <a:ea typeface="微软雅黑" panose="020B0503020204020204" pitchFamily="34" charset="-122"/>
              </a:rPr>
              <a:t>。</a:t>
            </a:r>
          </a:p>
          <a:p>
            <a:pPr>
              <a:lnSpc>
                <a:spcPct val="12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活动持续时间估算的结果中应当指明变化范围。</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8B7C84E-3431-4A02-A63E-C594A59EA2CB}" type="slidenum">
              <a:rPr lang="en-US" altLang="zh-CN"/>
              <a:pPr/>
              <a:t>105</a:t>
            </a:fld>
            <a:endParaRPr lang="en-US" altLang="zh-CN"/>
          </a:p>
        </p:txBody>
      </p:sp>
      <p:sp>
        <p:nvSpPr>
          <p:cNvPr id="351234" name="Rectangle 2"/>
          <p:cNvSpPr>
            <a:spLocks noGrp="1" noChangeArrowheads="1"/>
          </p:cNvSpPr>
          <p:nvPr>
            <p:ph type="title" idx="4294967295"/>
          </p:nvPr>
        </p:nvSpPr>
        <p:spPr>
          <a:xfrm>
            <a:off x="457200" y="-100013"/>
            <a:ext cx="86868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活动持续时间估算</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pic>
        <p:nvPicPr>
          <p:cNvPr id="351235" name="Picture 4" descr="1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BC820E0C-0FC1-4F55-BA95-A567B9E77BFB}" type="slidenum">
              <a:rPr lang="en-US" altLang="zh-CN"/>
              <a:pPr/>
              <a:t>106</a:t>
            </a:fld>
            <a:endParaRPr lang="en-US" altLang="zh-CN"/>
          </a:p>
        </p:txBody>
      </p:sp>
      <p:sp>
        <p:nvSpPr>
          <p:cNvPr id="3522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52259" name="Group 3"/>
          <p:cNvGrpSpPr>
            <a:grpSpLocks/>
          </p:cNvGrpSpPr>
          <p:nvPr/>
        </p:nvGrpSpPr>
        <p:grpSpPr bwMode="auto">
          <a:xfrm>
            <a:off x="1676400" y="2162175"/>
            <a:ext cx="5310188" cy="581025"/>
            <a:chOff x="1263" y="1899"/>
            <a:chExt cx="3345" cy="366"/>
          </a:xfrm>
        </p:grpSpPr>
        <p:grpSp>
          <p:nvGrpSpPr>
            <p:cNvPr id="352260" name="Group 4"/>
            <p:cNvGrpSpPr>
              <a:grpSpLocks/>
            </p:cNvGrpSpPr>
            <p:nvPr/>
          </p:nvGrpSpPr>
          <p:grpSpPr bwMode="auto">
            <a:xfrm>
              <a:off x="1263" y="1906"/>
              <a:ext cx="384" cy="359"/>
              <a:chOff x="816" y="1897"/>
              <a:chExt cx="384" cy="359"/>
            </a:xfrm>
          </p:grpSpPr>
          <p:sp>
            <p:nvSpPr>
              <p:cNvPr id="148485" name="Oval 5"/>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486" name="Oval 6"/>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487"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488"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265" name="Oval 9"/>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6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6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6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6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27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27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活动排序</a:t>
              </a:r>
            </a:p>
          </p:txBody>
        </p:sp>
        <p:sp>
          <p:nvSpPr>
            <p:cNvPr id="352272"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2</a:t>
              </a:r>
            </a:p>
          </p:txBody>
        </p:sp>
      </p:grpSp>
      <p:grpSp>
        <p:nvGrpSpPr>
          <p:cNvPr id="352273" name="Group 17"/>
          <p:cNvGrpSpPr>
            <a:grpSpLocks/>
          </p:cNvGrpSpPr>
          <p:nvPr/>
        </p:nvGrpSpPr>
        <p:grpSpPr bwMode="auto">
          <a:xfrm>
            <a:off x="1676400" y="3768725"/>
            <a:ext cx="5291138" cy="579438"/>
            <a:chOff x="1275" y="3037"/>
            <a:chExt cx="3333" cy="365"/>
          </a:xfrm>
        </p:grpSpPr>
        <p:grpSp>
          <p:nvGrpSpPr>
            <p:cNvPr id="352274" name="Group 18"/>
            <p:cNvGrpSpPr>
              <a:grpSpLocks/>
            </p:cNvGrpSpPr>
            <p:nvPr/>
          </p:nvGrpSpPr>
          <p:grpSpPr bwMode="auto">
            <a:xfrm>
              <a:off x="1275" y="3040"/>
              <a:ext cx="384" cy="359"/>
              <a:chOff x="816" y="1897"/>
              <a:chExt cx="384" cy="359"/>
            </a:xfrm>
          </p:grpSpPr>
          <p:sp>
            <p:nvSpPr>
              <p:cNvPr id="148499" name="Oval 19"/>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00" name="Oval 20"/>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01"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502"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279" name="Oval 23"/>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8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8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8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8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28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28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活动持续时间估算</a:t>
              </a:r>
            </a:p>
          </p:txBody>
        </p:sp>
        <p:sp>
          <p:nvSpPr>
            <p:cNvPr id="352286"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4</a:t>
              </a:r>
            </a:p>
          </p:txBody>
        </p:sp>
      </p:grpSp>
      <p:grpSp>
        <p:nvGrpSpPr>
          <p:cNvPr id="352287" name="Group 31"/>
          <p:cNvGrpSpPr>
            <a:grpSpLocks/>
          </p:cNvGrpSpPr>
          <p:nvPr/>
        </p:nvGrpSpPr>
        <p:grpSpPr bwMode="auto">
          <a:xfrm>
            <a:off x="1676400" y="1371600"/>
            <a:ext cx="5334000" cy="587375"/>
            <a:chOff x="1248" y="1188"/>
            <a:chExt cx="3360" cy="370"/>
          </a:xfrm>
        </p:grpSpPr>
        <p:sp>
          <p:nvSpPr>
            <p:cNvPr id="352288"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289"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活动定义</a:t>
              </a:r>
            </a:p>
          </p:txBody>
        </p:sp>
        <p:grpSp>
          <p:nvGrpSpPr>
            <p:cNvPr id="352290" name="Group 34"/>
            <p:cNvGrpSpPr>
              <a:grpSpLocks/>
            </p:cNvGrpSpPr>
            <p:nvPr/>
          </p:nvGrpSpPr>
          <p:grpSpPr bwMode="auto">
            <a:xfrm>
              <a:off x="1248" y="1206"/>
              <a:ext cx="358" cy="352"/>
              <a:chOff x="1248" y="1206"/>
              <a:chExt cx="358" cy="352"/>
            </a:xfrm>
          </p:grpSpPr>
          <p:grpSp>
            <p:nvGrpSpPr>
              <p:cNvPr id="352291" name="Group 35"/>
              <p:cNvGrpSpPr>
                <a:grpSpLocks/>
              </p:cNvGrpSpPr>
              <p:nvPr/>
            </p:nvGrpSpPr>
            <p:grpSpPr bwMode="auto">
              <a:xfrm>
                <a:off x="1248" y="1206"/>
                <a:ext cx="358" cy="352"/>
                <a:chOff x="2016" y="918"/>
                <a:chExt cx="358" cy="352"/>
              </a:xfrm>
            </p:grpSpPr>
            <p:sp>
              <p:nvSpPr>
                <p:cNvPr id="352292"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8517" name="Oval 37"/>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18" name="Oval 38"/>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19"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520"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297" name="Oval 41"/>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98"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299"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00"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01"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302"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1</a:t>
                </a:r>
              </a:p>
            </p:txBody>
          </p:sp>
        </p:grpSp>
      </p:grpSp>
      <p:grpSp>
        <p:nvGrpSpPr>
          <p:cNvPr id="352303" name="Group 47"/>
          <p:cNvGrpSpPr>
            <a:grpSpLocks/>
          </p:cNvGrpSpPr>
          <p:nvPr/>
        </p:nvGrpSpPr>
        <p:grpSpPr bwMode="auto">
          <a:xfrm>
            <a:off x="1676400" y="2895600"/>
            <a:ext cx="5334000" cy="590550"/>
            <a:chOff x="1248" y="2326"/>
            <a:chExt cx="3360" cy="372"/>
          </a:xfrm>
        </p:grpSpPr>
        <p:sp>
          <p:nvSpPr>
            <p:cNvPr id="352304"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305"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活动资源估算</a:t>
              </a:r>
            </a:p>
          </p:txBody>
        </p:sp>
        <p:grpSp>
          <p:nvGrpSpPr>
            <p:cNvPr id="352306" name="Group 50"/>
            <p:cNvGrpSpPr>
              <a:grpSpLocks/>
            </p:cNvGrpSpPr>
            <p:nvPr/>
          </p:nvGrpSpPr>
          <p:grpSpPr bwMode="auto">
            <a:xfrm>
              <a:off x="1248" y="2346"/>
              <a:ext cx="358" cy="352"/>
              <a:chOff x="1248" y="1206"/>
              <a:chExt cx="358" cy="352"/>
            </a:xfrm>
          </p:grpSpPr>
          <p:grpSp>
            <p:nvGrpSpPr>
              <p:cNvPr id="352307" name="Group 51"/>
              <p:cNvGrpSpPr>
                <a:grpSpLocks/>
              </p:cNvGrpSpPr>
              <p:nvPr/>
            </p:nvGrpSpPr>
            <p:grpSpPr bwMode="auto">
              <a:xfrm>
                <a:off x="1248" y="1206"/>
                <a:ext cx="358" cy="352"/>
                <a:chOff x="2016" y="918"/>
                <a:chExt cx="358" cy="352"/>
              </a:xfrm>
            </p:grpSpPr>
            <p:sp>
              <p:nvSpPr>
                <p:cNvPr id="352308"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8533" name="Oval 53"/>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34" name="Oval 54"/>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35"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536"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313" name="Oval 57"/>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14"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15"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16"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17"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318"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grpSp>
      </p:grpSp>
      <p:grpSp>
        <p:nvGrpSpPr>
          <p:cNvPr id="352319" name="Group 63"/>
          <p:cNvGrpSpPr>
            <a:grpSpLocks/>
          </p:cNvGrpSpPr>
          <p:nvPr/>
        </p:nvGrpSpPr>
        <p:grpSpPr bwMode="auto">
          <a:xfrm>
            <a:off x="1676400" y="4572000"/>
            <a:ext cx="5334000" cy="587375"/>
            <a:chOff x="1248" y="1188"/>
            <a:chExt cx="3360" cy="370"/>
          </a:xfrm>
        </p:grpSpPr>
        <p:sp>
          <p:nvSpPr>
            <p:cNvPr id="352320"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321"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rgbClr val="FFFF00"/>
                  </a:solidFill>
                  <a:ea typeface="宋体" panose="02010600030101010101" pitchFamily="2" charset="-122"/>
                </a:rPr>
                <a:t>制定进度表</a:t>
              </a:r>
            </a:p>
          </p:txBody>
        </p:sp>
        <p:grpSp>
          <p:nvGrpSpPr>
            <p:cNvPr id="352322" name="Group 66"/>
            <p:cNvGrpSpPr>
              <a:grpSpLocks/>
            </p:cNvGrpSpPr>
            <p:nvPr/>
          </p:nvGrpSpPr>
          <p:grpSpPr bwMode="auto">
            <a:xfrm>
              <a:off x="1248" y="1206"/>
              <a:ext cx="358" cy="352"/>
              <a:chOff x="1248" y="1206"/>
              <a:chExt cx="358" cy="352"/>
            </a:xfrm>
          </p:grpSpPr>
          <p:grpSp>
            <p:nvGrpSpPr>
              <p:cNvPr id="352323" name="Group 67"/>
              <p:cNvGrpSpPr>
                <a:grpSpLocks/>
              </p:cNvGrpSpPr>
              <p:nvPr/>
            </p:nvGrpSpPr>
            <p:grpSpPr bwMode="auto">
              <a:xfrm>
                <a:off x="1248" y="1206"/>
                <a:ext cx="358" cy="352"/>
                <a:chOff x="2016" y="918"/>
                <a:chExt cx="358" cy="352"/>
              </a:xfrm>
            </p:grpSpPr>
            <p:sp>
              <p:nvSpPr>
                <p:cNvPr id="352324"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8549" name="Oval 69"/>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50" name="Oval 70"/>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51"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552"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329" name="Oval 73"/>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30"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31"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32"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33"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334"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5</a:t>
                </a:r>
              </a:p>
            </p:txBody>
          </p:sp>
        </p:grpSp>
      </p:grpSp>
      <p:grpSp>
        <p:nvGrpSpPr>
          <p:cNvPr id="352335" name="Group 79"/>
          <p:cNvGrpSpPr>
            <a:grpSpLocks/>
          </p:cNvGrpSpPr>
          <p:nvPr/>
        </p:nvGrpSpPr>
        <p:grpSpPr bwMode="auto">
          <a:xfrm>
            <a:off x="1676400" y="5438775"/>
            <a:ext cx="5310188" cy="581025"/>
            <a:chOff x="1263" y="1899"/>
            <a:chExt cx="3345" cy="366"/>
          </a:xfrm>
        </p:grpSpPr>
        <p:grpSp>
          <p:nvGrpSpPr>
            <p:cNvPr id="352336" name="Group 80"/>
            <p:cNvGrpSpPr>
              <a:grpSpLocks/>
            </p:cNvGrpSpPr>
            <p:nvPr/>
          </p:nvGrpSpPr>
          <p:grpSpPr bwMode="auto">
            <a:xfrm>
              <a:off x="1263" y="1906"/>
              <a:ext cx="384" cy="359"/>
              <a:chOff x="816" y="1897"/>
              <a:chExt cx="384" cy="359"/>
            </a:xfrm>
          </p:grpSpPr>
          <p:sp>
            <p:nvSpPr>
              <p:cNvPr id="148561" name="Oval 81"/>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62" name="Oval 82"/>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a:latin typeface="Arial" charset="0"/>
                  <a:ea typeface="宋体" pitchFamily="2" charset="-122"/>
                </a:endParaRPr>
              </a:p>
            </p:txBody>
          </p:sp>
          <p:sp>
            <p:nvSpPr>
              <p:cNvPr id="148563"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148564"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a:latin typeface="Arial" charset="0"/>
                  <a:ea typeface="宋体" pitchFamily="2" charset="-122"/>
                </a:endParaRPr>
              </a:p>
            </p:txBody>
          </p:sp>
          <p:sp>
            <p:nvSpPr>
              <p:cNvPr id="352341" name="Oval 85"/>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42"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43"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44"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sp>
            <p:nvSpPr>
              <p:cNvPr id="352345"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a:ea typeface="宋体" panose="02010600030101010101" pitchFamily="2" charset="-122"/>
                </a:endParaRPr>
              </a:p>
            </p:txBody>
          </p:sp>
        </p:grpSp>
        <p:sp>
          <p:nvSpPr>
            <p:cNvPr id="352346" name="Line 90"/>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347" name="Text Box 91"/>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进度控制</a:t>
              </a:r>
            </a:p>
          </p:txBody>
        </p:sp>
        <p:sp>
          <p:nvSpPr>
            <p:cNvPr id="352348" name="Text Box 92"/>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CE4ECAB-C3B6-4ACB-95C1-F3AD976A3E5B}" type="slidenum">
              <a:rPr lang="en-US" altLang="zh-CN"/>
              <a:pPr/>
              <a:t>107</a:t>
            </a:fld>
            <a:endParaRPr lang="en-US" altLang="zh-CN"/>
          </a:p>
        </p:txBody>
      </p:sp>
      <p:sp>
        <p:nvSpPr>
          <p:cNvPr id="3532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p>
        </p:txBody>
      </p:sp>
      <p:sp>
        <p:nvSpPr>
          <p:cNvPr id="353283" name="Rectangle 3"/>
          <p:cNvSpPr>
            <a:spLocks noGrp="1" noChangeArrowheads="1"/>
          </p:cNvSpPr>
          <p:nvPr>
            <p:ph type="body" idx="4294967295"/>
          </p:nvPr>
        </p:nvSpPr>
        <p:spPr>
          <a:xfrm>
            <a:off x="609600" y="1995488"/>
            <a:ext cx="8534400" cy="4038600"/>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制定项目进度表是一个反复多次的过程，这一过程确定项目活动计划的开始与完成日期。</a:t>
            </a:r>
          </a:p>
          <a:p>
            <a:pPr>
              <a:lnSpc>
                <a:spcPct val="150000"/>
              </a:lnSpc>
            </a:pPr>
            <a:r>
              <a:rPr lang="zh-CN" altLang="en-US" sz="2800" b="1" smtClean="0">
                <a:latin typeface="微软雅黑" panose="020B0503020204020204" pitchFamily="34" charset="-122"/>
                <a:ea typeface="微软雅黑" panose="020B0503020204020204" pitchFamily="34" charset="-122"/>
              </a:rPr>
              <a:t>制定进度表可能要求对持续时间估算与资源估算进行审查与修改。</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E0A67CD-D2E1-4266-AA37-DDD011FFFD9B}" type="slidenum">
              <a:rPr lang="en-US" altLang="zh-CN"/>
              <a:pPr/>
              <a:t>108</a:t>
            </a:fld>
            <a:endParaRPr lang="en-US" altLang="zh-CN"/>
          </a:p>
        </p:txBody>
      </p:sp>
      <p:sp>
        <p:nvSpPr>
          <p:cNvPr id="354306"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p>
        </p:txBody>
      </p:sp>
      <p:pic>
        <p:nvPicPr>
          <p:cNvPr id="35430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ChangeArrowheads="1"/>
          </p:cNvSpPr>
          <p:nvPr>
            <p:ph type="sldNum" sz="quarter" idx="12"/>
          </p:nvPr>
        </p:nvSpPr>
        <p:spPr>
          <a:ln/>
        </p:spPr>
        <p:txBody>
          <a:bodyPr/>
          <a:lstStyle/>
          <a:p>
            <a:fld id="{35FFA5A6-2B62-4113-AC6B-5C303C2216A7}" type="slidenum">
              <a:rPr lang="en-US" altLang="zh-CN"/>
              <a:pPr/>
              <a:t>109</a:t>
            </a:fld>
            <a:endParaRPr lang="en-US" altLang="zh-CN"/>
          </a:p>
        </p:txBody>
      </p:sp>
      <p:sp>
        <p:nvSpPr>
          <p:cNvPr id="355330" name="Rectangle 2"/>
          <p:cNvSpPr>
            <a:spLocks noGrp="1" noChangeArrowheads="1"/>
          </p:cNvSpPr>
          <p:nvPr>
            <p:ph type="title" idx="4294967295"/>
          </p:nvPr>
        </p:nvSpPr>
        <p:spPr>
          <a:xfrm>
            <a:off x="457200" y="152400"/>
            <a:ext cx="850741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355331" name="Rectangle 3"/>
          <p:cNvSpPr>
            <a:spLocks noGrp="1" noChangeArrowheads="1"/>
          </p:cNvSpPr>
          <p:nvPr>
            <p:ph type="body" idx="4294967295"/>
          </p:nvPr>
        </p:nvSpPr>
        <p:spPr>
          <a:xfrm>
            <a:off x="609600" y="1219200"/>
            <a:ext cx="8534400" cy="5248275"/>
          </a:xfrm>
        </p:spPr>
        <p:txBody>
          <a:bodyPr/>
          <a:lstStyle/>
          <a:p>
            <a:pPr>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进度工期分析方法</a:t>
            </a:r>
          </a:p>
          <a:p>
            <a:pPr lvl="1">
              <a:lnSpc>
                <a:spcPct val="120000"/>
              </a:lnSpc>
            </a:pPr>
            <a:r>
              <a:rPr lang="en-US" altLang="zh-CN" b="1" u="sng" smtClean="0">
                <a:solidFill>
                  <a:srgbClr val="FFFF00"/>
                </a:solidFill>
                <a:latin typeface="微软雅黑" panose="020B0503020204020204" pitchFamily="34" charset="-122"/>
                <a:ea typeface="微软雅黑" panose="020B0503020204020204" pitchFamily="34" charset="-122"/>
              </a:rPr>
              <a:t>CPM</a:t>
            </a:r>
            <a:r>
              <a:rPr lang="en-US" altLang="zh-CN" b="1" smtClean="0">
                <a:latin typeface="微软雅黑" panose="020B0503020204020204" pitchFamily="34" charset="-122"/>
                <a:ea typeface="微软雅黑" panose="020B0503020204020204" pitchFamily="34" charset="-122"/>
              </a:rPr>
              <a:t> (Critical Path Method)</a:t>
            </a:r>
            <a:endParaRPr lang="zh-CN" altLang="en-US" b="1" smtClean="0">
              <a:latin typeface="微软雅黑" panose="020B0503020204020204" pitchFamily="34" charset="-122"/>
              <a:ea typeface="微软雅黑" panose="020B0503020204020204" pitchFamily="34" charset="-122"/>
            </a:endParaRPr>
          </a:p>
          <a:p>
            <a:pPr lvl="2">
              <a:lnSpc>
                <a:spcPct val="120000"/>
              </a:lnSpc>
            </a:pPr>
            <a:r>
              <a:rPr lang="zh-CN" altLang="en-US" b="1" smtClean="0">
                <a:latin typeface="微软雅黑" panose="020B0503020204020204" pitchFamily="34" charset="-122"/>
                <a:ea typeface="微软雅黑" panose="020B0503020204020204" pitchFamily="34" charset="-122"/>
              </a:rPr>
              <a:t>存在很强的依赖关系（</a:t>
            </a:r>
            <a:r>
              <a:rPr lang="zh-CN" altLang="en-US" b="1" smtClean="0">
                <a:solidFill>
                  <a:srgbClr val="FFFF00"/>
                </a:solidFill>
                <a:latin typeface="微软雅黑" panose="020B0503020204020204" pitchFamily="34" charset="-122"/>
                <a:ea typeface="微软雅黑" panose="020B0503020204020204" pitchFamily="34" charset="-122"/>
              </a:rPr>
              <a:t>主要是</a:t>
            </a:r>
            <a:r>
              <a:rPr lang="en-US" altLang="zh-CN" b="1" smtClean="0">
                <a:solidFill>
                  <a:srgbClr val="FFFF00"/>
                </a:solidFill>
                <a:latin typeface="微软雅黑" panose="020B0503020204020204" pitchFamily="34" charset="-122"/>
                <a:ea typeface="微软雅黑" panose="020B0503020204020204" pitchFamily="34" charset="-122"/>
              </a:rPr>
              <a:t>FS</a:t>
            </a:r>
            <a:r>
              <a:rPr lang="zh-CN" altLang="en-US" b="1" smtClean="0">
                <a:solidFill>
                  <a:srgbClr val="FFFF00"/>
                </a:solidFill>
                <a:latin typeface="微软雅黑" panose="020B0503020204020204" pitchFamily="34" charset="-122"/>
                <a:ea typeface="微软雅黑" panose="020B0503020204020204" pitchFamily="34" charset="-122"/>
              </a:rPr>
              <a:t>依赖关系</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en-US" altLang="zh-CN" b="1" u="sng" smtClean="0">
                <a:solidFill>
                  <a:srgbClr val="FFFF00"/>
                </a:solidFill>
                <a:latin typeface="微软雅黑" panose="020B0503020204020204" pitchFamily="34" charset="-122"/>
                <a:ea typeface="微软雅黑" panose="020B0503020204020204" pitchFamily="34" charset="-122"/>
              </a:rPr>
              <a:t>PERT</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Program Evaluation and Review Technique</a:t>
            </a:r>
            <a:r>
              <a:rPr lang="zh-CN" altLang="en-US" b="1" smtClean="0">
                <a:latin typeface="微软雅黑" panose="020B0503020204020204" pitchFamily="34" charset="-122"/>
                <a:ea typeface="微软雅黑" panose="020B0503020204020204" pitchFamily="34" charset="-122"/>
              </a:rPr>
              <a:t>）</a:t>
            </a:r>
          </a:p>
          <a:p>
            <a:pPr lvl="2">
              <a:lnSpc>
                <a:spcPct val="120000"/>
              </a:lnSpc>
            </a:pPr>
            <a:r>
              <a:rPr lang="zh-CN" altLang="en-US" b="1" smtClean="0">
                <a:latin typeface="微软雅黑" panose="020B0503020204020204" pitchFamily="34" charset="-122"/>
                <a:ea typeface="微软雅黑" panose="020B0503020204020204" pitchFamily="34" charset="-122"/>
              </a:rPr>
              <a:t>使用概率分布原理确定活动的时间</a:t>
            </a:r>
          </a:p>
          <a:p>
            <a:pPr lvl="1">
              <a:lnSpc>
                <a:spcPct val="120000"/>
              </a:lnSpc>
            </a:pPr>
            <a:r>
              <a:rPr lang="en-US" altLang="zh-CN" b="1" u="sng" smtClean="0">
                <a:solidFill>
                  <a:srgbClr val="FFFF00"/>
                </a:solidFill>
                <a:latin typeface="微软雅黑" panose="020B0503020204020204" pitchFamily="34" charset="-122"/>
                <a:ea typeface="微软雅黑" panose="020B0503020204020204" pitchFamily="34" charset="-122"/>
              </a:rPr>
              <a:t>GERT</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Graphic Evaluation and Review Technique</a:t>
            </a:r>
            <a:r>
              <a:rPr lang="zh-CN" altLang="en-US" b="1" smtClean="0">
                <a:latin typeface="微软雅黑" panose="020B0503020204020204" pitchFamily="34" charset="-122"/>
                <a:ea typeface="微软雅黑" panose="020B0503020204020204" pitchFamily="34" charset="-122"/>
              </a:rPr>
              <a:t>）</a:t>
            </a:r>
          </a:p>
          <a:p>
            <a:pPr lvl="2">
              <a:lnSpc>
                <a:spcPct val="120000"/>
              </a:lnSpc>
            </a:pPr>
            <a:r>
              <a:rPr lang="zh-CN" altLang="en-US" b="1" smtClean="0">
                <a:latin typeface="微软雅黑" panose="020B0503020204020204" pitchFamily="34" charset="-122"/>
                <a:ea typeface="微软雅黑" panose="020B0503020204020204" pitchFamily="34" charset="-122"/>
              </a:rPr>
              <a:t>允许活动有回路或条件分支</a:t>
            </a:r>
          </a:p>
          <a:p>
            <a:endParaRPr lang="zh-CN" altLang="en-US" sz="2400" b="1" smtClean="0">
              <a:latin typeface="微软雅黑" panose="020B0503020204020204" pitchFamily="34" charset="-122"/>
              <a:ea typeface="微软雅黑" panose="020B0503020204020204" pitchFamily="34" charset="-122"/>
            </a:endParaRPr>
          </a:p>
        </p:txBody>
      </p:sp>
      <p:sp>
        <p:nvSpPr>
          <p:cNvPr id="355332" name="Line 4"/>
          <p:cNvSpPr>
            <a:spLocks noChangeShapeType="1"/>
          </p:cNvSpPr>
          <p:nvPr/>
        </p:nvSpPr>
        <p:spPr bwMode="auto">
          <a:xfrm flipH="1">
            <a:off x="4495800" y="1447800"/>
            <a:ext cx="1219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5333" name="Text Box 5"/>
          <p:cNvSpPr txBox="1">
            <a:spLocks noChangeArrowheads="1"/>
          </p:cNvSpPr>
          <p:nvPr/>
        </p:nvSpPr>
        <p:spPr bwMode="auto">
          <a:xfrm>
            <a:off x="5715000" y="1219200"/>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zh-CN" altLang="en-US">
                <a:solidFill>
                  <a:srgbClr val="FFFF00"/>
                </a:solidFill>
                <a:ea typeface="宋体" panose="02010600030101010101" pitchFamily="2" charset="-122"/>
              </a:rPr>
              <a:t>关键路径法</a:t>
            </a:r>
          </a:p>
        </p:txBody>
      </p:sp>
      <p:sp>
        <p:nvSpPr>
          <p:cNvPr id="355334" name="Line 6"/>
          <p:cNvSpPr>
            <a:spLocks noChangeShapeType="1"/>
          </p:cNvSpPr>
          <p:nvPr/>
        </p:nvSpPr>
        <p:spPr bwMode="auto">
          <a:xfrm flipV="1">
            <a:off x="685800" y="3429000"/>
            <a:ext cx="838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5335" name="Text Box 7"/>
          <p:cNvSpPr txBox="1">
            <a:spLocks noChangeArrowheads="1"/>
          </p:cNvSpPr>
          <p:nvPr/>
        </p:nvSpPr>
        <p:spPr bwMode="auto">
          <a:xfrm>
            <a:off x="0" y="3733800"/>
            <a:ext cx="1763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zh-CN" altLang="en-US">
                <a:solidFill>
                  <a:srgbClr val="FFFF00"/>
                </a:solidFill>
                <a:ea typeface="宋体" panose="02010600030101010101" pitchFamily="2" charset="-122"/>
              </a:rPr>
              <a:t>计划评审法</a:t>
            </a:r>
          </a:p>
        </p:txBody>
      </p:sp>
      <p:sp>
        <p:nvSpPr>
          <p:cNvPr id="355336" name="Line 8"/>
          <p:cNvSpPr>
            <a:spLocks noChangeShapeType="1"/>
          </p:cNvSpPr>
          <p:nvPr/>
        </p:nvSpPr>
        <p:spPr bwMode="auto">
          <a:xfrm flipV="1">
            <a:off x="533400" y="4953000"/>
            <a:ext cx="838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5337" name="Text Box 9"/>
          <p:cNvSpPr txBox="1">
            <a:spLocks noChangeArrowheads="1"/>
          </p:cNvSpPr>
          <p:nvPr/>
        </p:nvSpPr>
        <p:spPr bwMode="auto">
          <a:xfrm>
            <a:off x="0" y="5257800"/>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zh-CN" altLang="en-US">
                <a:solidFill>
                  <a:srgbClr val="FFFF00"/>
                </a:solidFill>
                <a:ea typeface="宋体" panose="02010600030101010101" pitchFamily="2" charset="-122"/>
              </a:rPr>
              <a:t>图表评审法</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DA4899F-25D4-48FE-8C82-024E3D412A78}" type="slidenum">
              <a:rPr lang="en-US" altLang="zh-CN"/>
              <a:pPr/>
              <a:t>11</a:t>
            </a:fld>
            <a:endParaRPr lang="en-US" altLang="zh-CN"/>
          </a:p>
        </p:txBody>
      </p:sp>
      <p:sp>
        <p:nvSpPr>
          <p:cNvPr id="175106" name="Rectangle 2"/>
          <p:cNvSpPr>
            <a:spLocks noGrp="1" noChangeArrowheads="1"/>
          </p:cNvSpPr>
          <p:nvPr>
            <p:ph type="title" idx="4294967295"/>
          </p:nvPr>
        </p:nvSpPr>
        <p:spPr>
          <a:xfrm>
            <a:off x="457200" y="152400"/>
            <a:ext cx="7570788"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项目的含义</a:t>
            </a:r>
          </a:p>
        </p:txBody>
      </p:sp>
      <p:sp>
        <p:nvSpPr>
          <p:cNvPr id="175107" name="Rectangle 3"/>
          <p:cNvSpPr>
            <a:spLocks noGrp="1" noChangeArrowheads="1"/>
          </p:cNvSpPr>
          <p:nvPr>
            <p:ph type="body" idx="4294967295"/>
          </p:nvPr>
        </p:nvSpPr>
        <p:spPr>
          <a:xfrm>
            <a:off x="395288" y="1268413"/>
            <a:ext cx="8370887" cy="3962400"/>
          </a:xfrm>
        </p:spPr>
        <p:txBody>
          <a:bodyPr/>
          <a:lstStyle/>
          <a:p>
            <a:pPr>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项目是为提供某项</a:t>
            </a:r>
            <a:r>
              <a:rPr lang="zh-CN" altLang="en-US" b="1" smtClean="0">
                <a:solidFill>
                  <a:srgbClr val="FFFF00"/>
                </a:solidFill>
                <a:latin typeface="微软雅黑" panose="020B0503020204020204" pitchFamily="34" charset="-122"/>
                <a:ea typeface="微软雅黑" panose="020B0503020204020204" pitchFamily="34" charset="-122"/>
              </a:rPr>
              <a:t>独特</a:t>
            </a:r>
            <a:r>
              <a:rPr lang="zh-CN" altLang="en-US" b="1" smtClean="0">
                <a:latin typeface="微软雅黑" panose="020B0503020204020204" pitchFamily="34" charset="-122"/>
                <a:ea typeface="微软雅黑" panose="020B0503020204020204" pitchFamily="34" charset="-122"/>
              </a:rPr>
              <a:t>产品、服务或成果所做的</a:t>
            </a:r>
            <a:r>
              <a:rPr lang="zh-CN" altLang="en-US" b="1" smtClean="0">
                <a:solidFill>
                  <a:srgbClr val="FFFF00"/>
                </a:solidFill>
                <a:latin typeface="微软雅黑" panose="020B0503020204020204" pitchFamily="34" charset="-122"/>
                <a:ea typeface="微软雅黑" panose="020B0503020204020204" pitchFamily="34" charset="-122"/>
              </a:rPr>
              <a:t>临时性</a:t>
            </a:r>
            <a:r>
              <a:rPr lang="zh-CN" altLang="en-US" b="1" smtClean="0">
                <a:latin typeface="微软雅黑" panose="020B0503020204020204" pitchFamily="34" charset="-122"/>
                <a:ea typeface="微软雅黑" panose="020B0503020204020204" pitchFamily="34" charset="-122"/>
              </a:rPr>
              <a:t>努力。</a:t>
            </a:r>
          </a:p>
          <a:p>
            <a:pPr>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项目的特点</a:t>
            </a:r>
          </a:p>
          <a:p>
            <a:pPr lvl="2">
              <a:buFont typeface="Wingdings" panose="05000000000000000000" pitchFamily="2" charset="2"/>
              <a:buChar char="Ø"/>
            </a:pPr>
            <a:r>
              <a:rPr lang="zh-CN" altLang="en-US" b="1" smtClean="0">
                <a:solidFill>
                  <a:srgbClr val="FFFF00"/>
                </a:solidFill>
                <a:latin typeface="微软雅黑" panose="020B0503020204020204" pitchFamily="34" charset="-122"/>
                <a:ea typeface="微软雅黑" panose="020B0503020204020204" pitchFamily="34" charset="-122"/>
              </a:rPr>
              <a:t>临时性</a:t>
            </a:r>
          </a:p>
          <a:p>
            <a:pPr lvl="2">
              <a:buFont typeface="Wingdings" panose="05000000000000000000" pitchFamily="2" charset="2"/>
              <a:buChar char="Ø"/>
            </a:pPr>
            <a:r>
              <a:rPr lang="zh-CN" altLang="en-US" b="1" smtClean="0">
                <a:solidFill>
                  <a:srgbClr val="FFFF00"/>
                </a:solidFill>
                <a:latin typeface="微软雅黑" panose="020B0503020204020204" pitchFamily="34" charset="-122"/>
                <a:ea typeface="微软雅黑" panose="020B0503020204020204" pitchFamily="34" charset="-122"/>
              </a:rPr>
              <a:t>独创性</a:t>
            </a:r>
            <a:endParaRPr lang="zh-CN" altLang="en-US" sz="2000" b="1" smtClean="0">
              <a:latin typeface="微软雅黑" panose="020B0503020204020204" pitchFamily="34" charset="-122"/>
              <a:ea typeface="微软雅黑" panose="020B0503020204020204" pitchFamily="34" charset="-122"/>
            </a:endParaRPr>
          </a:p>
          <a:p>
            <a:pPr lvl="2">
              <a:buFont typeface="Wingdings" panose="05000000000000000000" pitchFamily="2" charset="2"/>
              <a:buChar char="Ø"/>
            </a:pPr>
            <a:r>
              <a:rPr lang="zh-CN" altLang="en-US" b="1" smtClean="0">
                <a:solidFill>
                  <a:srgbClr val="FFFF00"/>
                </a:solidFill>
                <a:latin typeface="微软雅黑" panose="020B0503020204020204" pitchFamily="34" charset="-122"/>
                <a:ea typeface="微软雅黑" panose="020B0503020204020204" pitchFamily="34" charset="-122"/>
              </a:rPr>
              <a:t>渐进明细</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35B81926-3B2A-4F0E-8E3E-F34B814D5C34}" type="slidenum">
              <a:rPr lang="en-US" altLang="zh-CN"/>
              <a:pPr/>
              <a:t>110</a:t>
            </a:fld>
            <a:endParaRPr lang="en-US" altLang="zh-CN"/>
          </a:p>
        </p:txBody>
      </p:sp>
      <p:sp>
        <p:nvSpPr>
          <p:cNvPr id="358402" name="Rectangle 2"/>
          <p:cNvSpPr>
            <a:spLocks noGrp="1" noChangeArrowheads="1"/>
          </p:cNvSpPr>
          <p:nvPr>
            <p:ph type="title" idx="4294967295"/>
          </p:nvPr>
        </p:nvSpPr>
        <p:spPr>
          <a:xfrm>
            <a:off x="457200" y="152400"/>
            <a:ext cx="850741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358403" name="Rectangle 3"/>
          <p:cNvSpPr>
            <a:spLocks noGrp="1" noChangeArrowheads="1"/>
          </p:cNvSpPr>
          <p:nvPr>
            <p:ph type="body" idx="4294967295"/>
          </p:nvPr>
        </p:nvSpPr>
        <p:spPr>
          <a:xfrm>
            <a:off x="533400" y="1228725"/>
            <a:ext cx="8610600" cy="5629275"/>
          </a:xfrm>
        </p:spPr>
        <p:txBody>
          <a:bodyPr/>
          <a:lstStyle/>
          <a:p>
            <a:pPr>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a:t>
            </a:r>
            <a:r>
              <a:rPr lang="en-US" altLang="zh-CN" sz="2800" b="1" smtClean="0">
                <a:solidFill>
                  <a:srgbClr val="FFFF00"/>
                </a:solidFill>
                <a:latin typeface="微软雅黑" panose="020B0503020204020204" pitchFamily="34" charset="-122"/>
                <a:ea typeface="微软雅黑" panose="020B0503020204020204" pitchFamily="34" charset="-122"/>
              </a:rPr>
              <a:t>CPM (Critical Path Method)(</a:t>
            </a:r>
            <a:r>
              <a:rPr lang="zh-CN" altLang="en-US" sz="2800" b="1" smtClean="0">
                <a:solidFill>
                  <a:srgbClr val="FFFF00"/>
                </a:solidFill>
                <a:latin typeface="微软雅黑" panose="020B0503020204020204" pitchFamily="34" charset="-122"/>
                <a:ea typeface="微软雅黑" panose="020B0503020204020204" pitchFamily="34" charset="-122"/>
              </a:rPr>
              <a:t>续</a:t>
            </a:r>
            <a:r>
              <a:rPr lang="en-US" altLang="zh-CN" sz="2800" b="1" smtClean="0">
                <a:solidFill>
                  <a:srgbClr val="FFFF00"/>
                </a:solidFill>
                <a:latin typeface="微软雅黑" panose="020B0503020204020204" pitchFamily="34" charset="-122"/>
                <a:ea typeface="微软雅黑" panose="020B0503020204020204" pitchFamily="34" charset="-122"/>
              </a:rPr>
              <a:t>)</a:t>
            </a:r>
          </a:p>
          <a:p>
            <a:pPr>
              <a:buFont typeface="Arial" panose="020B0604020202020204" pitchFamily="34" charset="0"/>
              <a:buNone/>
            </a:pPr>
            <a:endParaRPr lang="en-US" altLang="zh-CN" sz="2800" b="1" smtClean="0">
              <a:solidFill>
                <a:srgbClr val="FFFF00"/>
              </a:solidFill>
              <a:latin typeface="微软雅黑" panose="020B0503020204020204" pitchFamily="34" charset="-122"/>
              <a:ea typeface="微软雅黑" panose="020B0503020204020204" pitchFamily="34" charset="-122"/>
            </a:endParaRPr>
          </a:p>
          <a:p>
            <a:pPr>
              <a:lnSpc>
                <a:spcPct val="140000"/>
              </a:lnSpc>
            </a:pPr>
            <a:r>
              <a:rPr lang="zh-CN" altLang="en-US" sz="2400" b="1" smtClean="0">
                <a:latin typeface="微软雅黑" panose="020B0503020204020204" pitchFamily="34" charset="-122"/>
                <a:ea typeface="微软雅黑" panose="020B0503020204020204" pitchFamily="34" charset="-122"/>
              </a:rPr>
              <a:t>关键路径上的</a:t>
            </a:r>
            <a:r>
              <a:rPr lang="zh-CN" altLang="en-US" sz="2400" b="1" smtClean="0">
                <a:solidFill>
                  <a:srgbClr val="FFFF00"/>
                </a:solidFill>
                <a:latin typeface="微软雅黑" panose="020B0503020204020204" pitchFamily="34" charset="-122"/>
                <a:ea typeface="微软雅黑" panose="020B0503020204020204" pitchFamily="34" charset="-122"/>
              </a:rPr>
              <a:t>活动持续时间决定了项目的工期</a:t>
            </a:r>
            <a:r>
              <a:rPr lang="zh-CN" altLang="en-US" sz="2400" b="1" smtClean="0">
                <a:latin typeface="微软雅黑" panose="020B0503020204020204" pitchFamily="34" charset="-122"/>
                <a:ea typeface="微软雅黑" panose="020B0503020204020204" pitchFamily="34" charset="-122"/>
              </a:rPr>
              <a:t>，关键路径上所有活动的持续时间总和就是项目的工期。</a:t>
            </a:r>
          </a:p>
          <a:p>
            <a:pPr>
              <a:lnSpc>
                <a:spcPct val="14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140000"/>
              </a:lnSpc>
            </a:pPr>
            <a:r>
              <a:rPr lang="zh-CN" altLang="en-US" sz="2400" b="1" smtClean="0">
                <a:latin typeface="微软雅黑" panose="020B0503020204020204" pitchFamily="34" charset="-122"/>
                <a:ea typeface="微软雅黑" panose="020B0503020204020204" pitchFamily="34" charset="-122"/>
              </a:rPr>
              <a:t>关键路径上的任何一个活动都是关键活动，其中任何一个活动的延迟都会导致整个项目完工时间的延迟。</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8C48A852-B8B1-4C4A-8C0A-701E349B22E3}" type="slidenum">
              <a:rPr lang="en-US" altLang="zh-CN"/>
              <a:pPr/>
              <a:t>111</a:t>
            </a:fld>
            <a:endParaRPr lang="en-US" altLang="zh-CN"/>
          </a:p>
        </p:txBody>
      </p:sp>
      <p:sp>
        <p:nvSpPr>
          <p:cNvPr id="362498" name="Rectangle 2"/>
          <p:cNvSpPr>
            <a:spLocks noGrp="1" noChangeArrowheads="1"/>
          </p:cNvSpPr>
          <p:nvPr>
            <p:ph type="title" idx="4294967295"/>
          </p:nvPr>
        </p:nvSpPr>
        <p:spPr>
          <a:xfrm>
            <a:off x="457200" y="152400"/>
            <a:ext cx="84359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362499" name="Rectangle 3"/>
          <p:cNvSpPr>
            <a:spLocks noGrp="1" noChangeArrowheads="1"/>
          </p:cNvSpPr>
          <p:nvPr>
            <p:ph type="body" idx="4294967295"/>
          </p:nvPr>
        </p:nvSpPr>
        <p:spPr>
          <a:xfrm>
            <a:off x="457200" y="1125538"/>
            <a:ext cx="8686800" cy="4724400"/>
          </a:xfrm>
        </p:spPr>
        <p:txBody>
          <a:bodyPr/>
          <a:lstStyle/>
          <a:p>
            <a:pPr>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关键路径法</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案例</a:t>
            </a:r>
          </a:p>
        </p:txBody>
      </p:sp>
      <p:pic>
        <p:nvPicPr>
          <p:cNvPr id="362500"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fld id="{3BB8A30D-4053-4D98-8E4D-CDE1F9C3E96D}" type="slidenum">
              <a:rPr lang="en-US" altLang="zh-CN"/>
              <a:pPr/>
              <a:t>112</a:t>
            </a:fld>
            <a:endParaRPr lang="en-US" altLang="zh-CN"/>
          </a:p>
        </p:txBody>
      </p:sp>
      <p:sp>
        <p:nvSpPr>
          <p:cNvPr id="363522" name="Rectangle 2"/>
          <p:cNvSpPr>
            <a:spLocks noGrp="1" noChangeArrowheads="1"/>
          </p:cNvSpPr>
          <p:nvPr>
            <p:ph type="title" idx="4294967295"/>
          </p:nvPr>
        </p:nvSpPr>
        <p:spPr>
          <a:xfrm>
            <a:off x="0" y="0"/>
            <a:ext cx="7019925"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4800" smtClean="0">
                <a:effectLst/>
                <a:latin typeface="微软雅黑" panose="020B0503020204020204" pitchFamily="34" charset="-122"/>
                <a:ea typeface="微软雅黑" panose="020B0503020204020204" pitchFamily="34" charset="-122"/>
              </a:rPr>
              <a:t>制定进度表</a:t>
            </a:r>
            <a:r>
              <a:rPr lang="en-US" altLang="zh-CN" sz="4800" smtClean="0">
                <a:effectLst/>
                <a:latin typeface="微软雅黑" panose="020B0503020204020204" pitchFamily="34" charset="-122"/>
                <a:ea typeface="微软雅黑" panose="020B0503020204020204" pitchFamily="34" charset="-122"/>
              </a:rPr>
              <a:t>—</a:t>
            </a:r>
            <a:r>
              <a:rPr lang="zh-CN" altLang="en-US" sz="4800" smtClean="0">
                <a:solidFill>
                  <a:srgbClr val="FFFF00"/>
                </a:solidFill>
                <a:effectLst/>
                <a:latin typeface="微软雅黑" panose="020B0503020204020204" pitchFamily="34" charset="-122"/>
                <a:ea typeface="微软雅黑" panose="020B0503020204020204" pitchFamily="34" charset="-122"/>
              </a:rPr>
              <a:t>工具和技术</a:t>
            </a:r>
          </a:p>
        </p:txBody>
      </p:sp>
      <p:sp>
        <p:nvSpPr>
          <p:cNvPr id="363523"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363524"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914400"/>
            <a:ext cx="91630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25" name="Picture 5"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99AF108-DABA-4A26-812E-FD4D4FA75FFD}" type="slidenum">
              <a:rPr lang="en-US" altLang="zh-CN"/>
              <a:pPr/>
              <a:t>113</a:t>
            </a:fld>
            <a:endParaRPr lang="en-US" altLang="zh-CN"/>
          </a:p>
        </p:txBody>
      </p:sp>
      <p:sp>
        <p:nvSpPr>
          <p:cNvPr id="366594" name="Rectangle 2"/>
          <p:cNvSpPr>
            <a:spLocks noGrp="1" noChangeArrowheads="1"/>
          </p:cNvSpPr>
          <p:nvPr>
            <p:ph type="title" idx="4294967295"/>
          </p:nvPr>
        </p:nvSpPr>
        <p:spPr>
          <a:xfrm>
            <a:off x="457200" y="152400"/>
            <a:ext cx="83629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366595" name="Rectangle 3"/>
          <p:cNvSpPr>
            <a:spLocks noGrp="1" noChangeArrowheads="1"/>
          </p:cNvSpPr>
          <p:nvPr>
            <p:ph type="body" idx="4294967295"/>
          </p:nvPr>
        </p:nvSpPr>
        <p:spPr>
          <a:xfrm>
            <a:off x="1187450" y="1371600"/>
            <a:ext cx="7162800" cy="5248275"/>
          </a:xfrm>
        </p:spPr>
        <p:txBody>
          <a:bodyPr/>
          <a:lstStyle/>
          <a:p>
            <a:pPr>
              <a:lnSpc>
                <a:spcPct val="120000"/>
              </a:lnSpc>
            </a:pPr>
            <a:r>
              <a:rPr lang="zh-CN" altLang="en-US" b="1" smtClean="0">
                <a:latin typeface="微软雅黑" panose="020B0503020204020204" pitchFamily="34" charset="-122"/>
                <a:ea typeface="微软雅黑" panose="020B0503020204020204" pitchFamily="34" charset="-122"/>
              </a:rPr>
              <a:t>画出</a:t>
            </a:r>
            <a:r>
              <a:rPr lang="en-US" altLang="zh-CN" b="1" smtClean="0">
                <a:latin typeface="微软雅黑" panose="020B0503020204020204" pitchFamily="34" charset="-122"/>
                <a:ea typeface="微软雅黑" panose="020B0503020204020204" pitchFamily="34" charset="-122"/>
              </a:rPr>
              <a:t>PDM</a:t>
            </a:r>
            <a:r>
              <a:rPr lang="zh-CN" altLang="en-US" b="1" smtClean="0">
                <a:latin typeface="微软雅黑" panose="020B0503020204020204" pitchFamily="34" charset="-122"/>
                <a:ea typeface="微软雅黑" panose="020B0503020204020204" pitchFamily="34" charset="-122"/>
              </a:rPr>
              <a:t>图</a:t>
            </a:r>
          </a:p>
          <a:p>
            <a:pPr>
              <a:lnSpc>
                <a:spcPct val="120000"/>
              </a:lnSpc>
            </a:pPr>
            <a:r>
              <a:rPr lang="zh-CN" altLang="en-US" b="1" smtClean="0">
                <a:latin typeface="微软雅黑" panose="020B0503020204020204" pitchFamily="34" charset="-122"/>
                <a:ea typeface="微软雅黑" panose="020B0503020204020204" pitchFamily="34" charset="-122"/>
              </a:rPr>
              <a:t>计算最早、最晚时间</a:t>
            </a:r>
          </a:p>
          <a:p>
            <a:pPr>
              <a:lnSpc>
                <a:spcPct val="120000"/>
              </a:lnSpc>
            </a:pPr>
            <a:r>
              <a:rPr lang="zh-CN" altLang="en-US" b="1" smtClean="0">
                <a:latin typeface="微软雅黑" panose="020B0503020204020204" pitchFamily="34" charset="-122"/>
                <a:ea typeface="微软雅黑" panose="020B0503020204020204" pitchFamily="34" charset="-122"/>
              </a:rPr>
              <a:t>计算活动的时差</a:t>
            </a:r>
          </a:p>
          <a:p>
            <a:pPr>
              <a:lnSpc>
                <a:spcPct val="120000"/>
              </a:lnSpc>
            </a:pPr>
            <a:r>
              <a:rPr lang="zh-CN" altLang="en-US" b="1" smtClean="0">
                <a:latin typeface="微软雅黑" panose="020B0503020204020204" pitchFamily="34" charset="-122"/>
                <a:ea typeface="微软雅黑" panose="020B0503020204020204" pitchFamily="34" charset="-122"/>
              </a:rPr>
              <a:t>找出关键路径</a:t>
            </a:r>
          </a:p>
          <a:p>
            <a:pPr>
              <a:lnSpc>
                <a:spcPct val="120000"/>
              </a:lnSpc>
            </a:pPr>
            <a:r>
              <a:rPr lang="zh-CN" altLang="en-US" b="1" smtClean="0">
                <a:latin typeface="微软雅黑" panose="020B0503020204020204" pitchFamily="34" charset="-122"/>
                <a:ea typeface="微软雅黑" panose="020B0503020204020204" pitchFamily="34" charset="-122"/>
              </a:rPr>
              <a:t>按照合同的工期进行时间进度的压缩</a:t>
            </a:r>
          </a:p>
          <a:p>
            <a:endParaRPr lang="zh-CN" altLang="en-US" sz="36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DEEAF35-706A-4799-A550-8C58462C9D4D}" type="slidenum">
              <a:rPr lang="en-US" altLang="zh-CN"/>
              <a:pPr/>
              <a:t>114</a:t>
            </a:fld>
            <a:endParaRPr lang="en-US" altLang="zh-CN"/>
          </a:p>
        </p:txBody>
      </p:sp>
      <p:sp>
        <p:nvSpPr>
          <p:cNvPr id="368642" name="Rectangle 2"/>
          <p:cNvSpPr>
            <a:spLocks noGrp="1" noChangeArrowheads="1"/>
          </p:cNvSpPr>
          <p:nvPr>
            <p:ph type="title" idx="4294967295"/>
          </p:nvPr>
        </p:nvSpPr>
        <p:spPr>
          <a:xfrm>
            <a:off x="0" y="152400"/>
            <a:ext cx="91440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技术评审技术（</a:t>
            </a:r>
            <a:r>
              <a:rPr lang="en-US" altLang="zh-CN" smtClean="0">
                <a:effectLst/>
                <a:latin typeface="微软雅黑" panose="020B0503020204020204" pitchFamily="34" charset="-122"/>
                <a:ea typeface="微软雅黑" panose="020B0503020204020204" pitchFamily="34" charset="-122"/>
              </a:rPr>
              <a:t>PERT</a:t>
            </a:r>
            <a:r>
              <a:rPr lang="zh-CN" altLang="en-US" smtClean="0">
                <a:effectLst/>
                <a:latin typeface="微软雅黑" panose="020B0503020204020204" pitchFamily="34" charset="-122"/>
                <a:ea typeface="微软雅黑" panose="020B0503020204020204" pitchFamily="34" charset="-122"/>
              </a:rPr>
              <a:t>）</a:t>
            </a:r>
          </a:p>
        </p:txBody>
      </p:sp>
      <p:sp>
        <p:nvSpPr>
          <p:cNvPr id="368643" name="Rectangle 3"/>
          <p:cNvSpPr>
            <a:spLocks noGrp="1" noChangeArrowheads="1"/>
          </p:cNvSpPr>
          <p:nvPr>
            <p:ph type="body" idx="4294967295"/>
          </p:nvPr>
        </p:nvSpPr>
        <p:spPr>
          <a:xfrm>
            <a:off x="457200" y="1524000"/>
            <a:ext cx="8686800" cy="4724400"/>
          </a:xfrm>
        </p:spPr>
        <p:txBody>
          <a:bodyPr/>
          <a:lstStyle/>
          <a:p>
            <a:r>
              <a:rPr lang="en-US" altLang="zh-CN" b="1" smtClean="0">
                <a:latin typeface="微软雅黑" panose="020B0503020204020204" pitchFamily="34" charset="-122"/>
                <a:ea typeface="微软雅黑" panose="020B0503020204020204" pitchFamily="34" charset="-122"/>
              </a:rPr>
              <a:t>PERT</a:t>
            </a:r>
          </a:p>
          <a:p>
            <a:pPr>
              <a:lnSpc>
                <a:spcPct val="150000"/>
              </a:lnSpc>
              <a:buFont typeface="Arial" panose="020B0604020202020204" pitchFamily="34" charset="0"/>
              <a:buNone/>
            </a:pPr>
            <a:r>
              <a:rPr lang="en-US" altLang="zh-CN" sz="3600" b="1" smtClean="0">
                <a:latin typeface="微软雅黑" panose="020B0503020204020204" pitchFamily="34" charset="-122"/>
                <a:ea typeface="微软雅黑" panose="020B0503020204020204" pitchFamily="34" charset="-122"/>
              </a:rPr>
              <a:t>      </a:t>
            </a:r>
            <a:r>
              <a:rPr lang="en-US" altLang="zh-CN" sz="2800" b="1" smtClean="0">
                <a:latin typeface="微软雅黑" panose="020B0503020204020204" pitchFamily="34" charset="-122"/>
                <a:ea typeface="微软雅黑" panose="020B0503020204020204" pitchFamily="34" charset="-122"/>
              </a:rPr>
              <a:t>PERT</a:t>
            </a:r>
            <a:r>
              <a:rPr lang="zh-CN" altLang="en-US" sz="2800" b="1" smtClean="0">
                <a:latin typeface="微软雅黑" panose="020B0503020204020204" pitchFamily="34" charset="-122"/>
                <a:ea typeface="微软雅黑" panose="020B0503020204020204" pitchFamily="34" charset="-122"/>
              </a:rPr>
              <a:t>主要应用于对单个活动的时间进行估计</a:t>
            </a:r>
          </a:p>
          <a:p>
            <a:pPr lvl="1">
              <a:lnSpc>
                <a:spcPct val="150000"/>
              </a:lnSpc>
            </a:pPr>
            <a:r>
              <a:rPr lang="en-US" altLang="zh-CN" b="1" smtClean="0">
                <a:latin typeface="微软雅黑" panose="020B0503020204020204" pitchFamily="34" charset="-122"/>
                <a:ea typeface="微软雅黑" panose="020B0503020204020204" pitchFamily="34" charset="-122"/>
              </a:rPr>
              <a:t>PERT</a:t>
            </a:r>
            <a:r>
              <a:rPr lang="zh-CN" altLang="en-US" b="1" smtClean="0">
                <a:latin typeface="微软雅黑" panose="020B0503020204020204" pitchFamily="34" charset="-122"/>
                <a:ea typeface="微软雅黑" panose="020B0503020204020204" pitchFamily="34" charset="-122"/>
              </a:rPr>
              <a:t>对于每一种活动都采用三种估算值</a:t>
            </a:r>
          </a:p>
          <a:p>
            <a:pPr lvl="2">
              <a:lnSpc>
                <a:spcPct val="150000"/>
              </a:lnSpc>
            </a:pPr>
            <a:r>
              <a:rPr lang="zh-CN" altLang="en-US" b="1" smtClean="0">
                <a:latin typeface="微软雅黑" panose="020B0503020204020204" pitchFamily="34" charset="-122"/>
                <a:ea typeface="微软雅黑" panose="020B0503020204020204" pitchFamily="34" charset="-122"/>
              </a:rPr>
              <a:t>   乐观时间</a:t>
            </a:r>
          </a:p>
          <a:p>
            <a:pPr lvl="2">
              <a:lnSpc>
                <a:spcPct val="150000"/>
              </a:lnSpc>
            </a:pPr>
            <a:r>
              <a:rPr lang="zh-CN" altLang="en-US" b="1" smtClean="0">
                <a:latin typeface="微软雅黑" panose="020B0503020204020204" pitchFamily="34" charset="-122"/>
                <a:ea typeface="微软雅黑" panose="020B0503020204020204" pitchFamily="34" charset="-122"/>
              </a:rPr>
              <a:t>   悲观时间</a:t>
            </a:r>
          </a:p>
          <a:p>
            <a:pPr lvl="2">
              <a:lnSpc>
                <a:spcPct val="150000"/>
              </a:lnSpc>
            </a:pPr>
            <a:r>
              <a:rPr lang="zh-CN" altLang="en-US" b="1" smtClean="0">
                <a:latin typeface="微软雅黑" panose="020B0503020204020204" pitchFamily="34" charset="-122"/>
                <a:ea typeface="微软雅黑" panose="020B0503020204020204" pitchFamily="34" charset="-122"/>
              </a:rPr>
              <a:t>   最可能的时间</a:t>
            </a:r>
          </a:p>
          <a:p>
            <a:pPr lvl="1">
              <a:lnSpc>
                <a:spcPct val="150000"/>
              </a:lnSpc>
            </a:pPr>
            <a:r>
              <a:rPr lang="zh-CN" altLang="en-US" b="1" smtClean="0">
                <a:latin typeface="微软雅黑" panose="020B0503020204020204" pitchFamily="34" charset="-122"/>
                <a:ea typeface="微软雅黑" panose="020B0503020204020204" pitchFamily="34" charset="-122"/>
              </a:rPr>
              <a:t>每种活动的时间则</a:t>
            </a:r>
            <a:r>
              <a:rPr lang="zh-CN" altLang="en-US" b="1" smtClean="0">
                <a:solidFill>
                  <a:srgbClr val="FFFF00"/>
                </a:solidFill>
                <a:latin typeface="微软雅黑" panose="020B0503020204020204" pitchFamily="34" charset="-122"/>
                <a:ea typeface="微软雅黑" panose="020B0503020204020204" pitchFamily="34" charset="-122"/>
              </a:rPr>
              <a:t>取决于加权值</a:t>
            </a:r>
            <a:endParaRPr lang="zh-CN" altLang="en-US" sz="2400" b="1" smtClean="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D86651B4-5D15-4FE0-8C0B-743A417BB149}" type="slidenum">
              <a:rPr lang="en-US" altLang="zh-CN"/>
              <a:pPr/>
              <a:t>115</a:t>
            </a:fld>
            <a:endParaRPr lang="en-US" altLang="zh-CN"/>
          </a:p>
        </p:txBody>
      </p:sp>
      <p:sp>
        <p:nvSpPr>
          <p:cNvPr id="369666" name="Rectangle 2"/>
          <p:cNvSpPr>
            <a:spLocks noGrp="1" noChangeArrowheads="1"/>
          </p:cNvSpPr>
          <p:nvPr>
            <p:ph type="title" idx="4294967295"/>
          </p:nvPr>
        </p:nvSpPr>
        <p:spPr>
          <a:xfrm>
            <a:off x="179388" y="-100013"/>
            <a:ext cx="8964612"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4400" smtClean="0">
                <a:effectLst/>
                <a:latin typeface="微软雅黑" panose="020B0503020204020204" pitchFamily="34" charset="-122"/>
                <a:ea typeface="微软雅黑" panose="020B0503020204020204" pitchFamily="34" charset="-122"/>
              </a:rPr>
              <a:t>技术评审技术（</a:t>
            </a:r>
            <a:r>
              <a:rPr lang="en-US" altLang="zh-CN" sz="4400" smtClean="0">
                <a:effectLst/>
                <a:latin typeface="微软雅黑" panose="020B0503020204020204" pitchFamily="34" charset="-122"/>
                <a:ea typeface="微软雅黑" panose="020B0503020204020204" pitchFamily="34" charset="-122"/>
              </a:rPr>
              <a:t>PERT</a:t>
            </a:r>
            <a:r>
              <a:rPr lang="zh-CN" altLang="en-US" sz="4400" smtClean="0">
                <a:effectLst/>
                <a:latin typeface="微软雅黑" panose="020B0503020204020204" pitchFamily="34" charset="-122"/>
                <a:ea typeface="微软雅黑" panose="020B0503020204020204" pitchFamily="34" charset="-122"/>
              </a:rPr>
              <a:t>）</a:t>
            </a:r>
          </a:p>
        </p:txBody>
      </p:sp>
      <p:sp>
        <p:nvSpPr>
          <p:cNvPr id="369667"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3696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6788"/>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B82EFD0E-592E-4ACF-BB5F-E1A93C4B695E}" type="slidenum">
              <a:rPr lang="en-US" altLang="zh-CN"/>
              <a:pPr/>
              <a:t>116</a:t>
            </a:fld>
            <a:endParaRPr lang="en-US" altLang="zh-CN"/>
          </a:p>
        </p:txBody>
      </p:sp>
      <p:sp>
        <p:nvSpPr>
          <p:cNvPr id="376834"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图表评审法（</a:t>
            </a:r>
            <a:r>
              <a:rPr lang="en-US" altLang="zh-CN" smtClean="0">
                <a:effectLst/>
                <a:latin typeface="微软雅黑" panose="020B0503020204020204" pitchFamily="34" charset="-122"/>
                <a:ea typeface="微软雅黑" panose="020B0503020204020204" pitchFamily="34" charset="-122"/>
              </a:rPr>
              <a:t>GERT</a:t>
            </a:r>
            <a:r>
              <a:rPr lang="zh-CN" altLang="en-US" smtClean="0">
                <a:effectLst/>
                <a:latin typeface="微软雅黑" panose="020B0503020204020204" pitchFamily="34" charset="-122"/>
                <a:ea typeface="微软雅黑" panose="020B0503020204020204" pitchFamily="34" charset="-122"/>
              </a:rPr>
              <a:t>）</a:t>
            </a:r>
          </a:p>
        </p:txBody>
      </p:sp>
      <p:sp>
        <p:nvSpPr>
          <p:cNvPr id="376835" name="Rectangle 3"/>
          <p:cNvSpPr>
            <a:spLocks noGrp="1" noChangeArrowheads="1"/>
          </p:cNvSpPr>
          <p:nvPr>
            <p:ph type="body" idx="4294967295"/>
          </p:nvPr>
        </p:nvSpPr>
        <p:spPr>
          <a:xfrm>
            <a:off x="228600" y="1076325"/>
            <a:ext cx="8915400" cy="5248275"/>
          </a:xfrm>
        </p:spPr>
        <p:txBody>
          <a:bodyPr/>
          <a:lstStyle/>
          <a:p>
            <a:r>
              <a:rPr lang="en-US" altLang="zh-CN" sz="2800" b="1" smtClean="0">
                <a:solidFill>
                  <a:srgbClr val="FFFF00"/>
                </a:solidFill>
                <a:latin typeface="微软雅黑" panose="020B0503020204020204" pitchFamily="34" charset="-122"/>
                <a:ea typeface="微软雅黑" panose="020B0503020204020204" pitchFamily="34" charset="-122"/>
              </a:rPr>
              <a:t>GERT—</a:t>
            </a:r>
            <a:r>
              <a:rPr lang="zh-CN" altLang="en-US" sz="2800" b="1" smtClean="0">
                <a:solidFill>
                  <a:srgbClr val="FFFF00"/>
                </a:solidFill>
                <a:latin typeface="微软雅黑" panose="020B0503020204020204" pitchFamily="34" charset="-122"/>
                <a:ea typeface="微软雅黑" panose="020B0503020204020204" pitchFamily="34" charset="-122"/>
              </a:rPr>
              <a:t>有条件，有回路</a:t>
            </a:r>
          </a:p>
          <a:p>
            <a:pPr lvl="1"/>
            <a:r>
              <a:rPr lang="zh-CN" altLang="en-US" sz="2400" b="1" smtClean="0">
                <a:latin typeface="微软雅黑" panose="020B0503020204020204" pitchFamily="34" charset="-122"/>
                <a:ea typeface="微软雅黑" panose="020B0503020204020204" pitchFamily="34" charset="-122"/>
              </a:rPr>
              <a:t>采用类似流程图的方式来描述项目中的分支活动或回路活动</a:t>
            </a:r>
            <a:endParaRPr lang="zh-CN" altLang="en-US" sz="2000" b="1" smtClean="0">
              <a:latin typeface="微软雅黑" panose="020B0503020204020204" pitchFamily="34" charset="-122"/>
              <a:ea typeface="微软雅黑" panose="020B0503020204020204" pitchFamily="34" charset="-122"/>
            </a:endParaRPr>
          </a:p>
        </p:txBody>
      </p:sp>
      <p:pic>
        <p:nvPicPr>
          <p:cNvPr id="3768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2E7DAD0B-3780-4065-8174-AA3D44A29E2B}" type="slidenum">
              <a:rPr lang="en-US" altLang="zh-CN"/>
              <a:pPr/>
              <a:t>117</a:t>
            </a:fld>
            <a:endParaRPr lang="en-US" altLang="zh-CN"/>
          </a:p>
        </p:txBody>
      </p:sp>
      <p:sp>
        <p:nvSpPr>
          <p:cNvPr id="3778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制定进度表</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pic>
        <p:nvPicPr>
          <p:cNvPr id="3778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0" name="Rectangle 5"/>
          <p:cNvSpPr>
            <a:spLocks noGrp="1" noChangeArrowheads="1"/>
          </p:cNvSpPr>
          <p:nvPr>
            <p:ph type="body" idx="4294967295"/>
          </p:nvPr>
        </p:nvSpPr>
        <p:spPr>
          <a:xfrm>
            <a:off x="457200" y="1125538"/>
            <a:ext cx="8229600" cy="4724400"/>
          </a:xfrm>
          <a:noFill/>
        </p:spPr>
        <p:txBody>
          <a:bodyPr/>
          <a:lstStyle/>
          <a:p>
            <a:pPr>
              <a:buFont typeface="Arial" panose="020B0604020202020204" pitchFamily="34" charset="0"/>
              <a:buNone/>
            </a:pPr>
            <a:r>
              <a:rPr lang="zh-CN" altLang="en-US" sz="2800" b="1" smtClean="0">
                <a:solidFill>
                  <a:srgbClr val="FFFF00"/>
                </a:solidFill>
                <a:latin typeface="微软雅黑" panose="020B0503020204020204" pitchFamily="34" charset="-122"/>
                <a:ea typeface="微软雅黑" panose="020B0503020204020204" pitchFamily="34" charset="-122"/>
              </a:rPr>
              <a:t>项目进度甘特图</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D6C0AC41-0EF3-4135-8B91-AA11D887AA86}" type="slidenum">
              <a:rPr lang="en-US" altLang="zh-CN"/>
              <a:pPr/>
              <a:t>118</a:t>
            </a:fld>
            <a:endParaRPr lang="en-US" altLang="zh-CN"/>
          </a:p>
        </p:txBody>
      </p:sp>
      <p:sp>
        <p:nvSpPr>
          <p:cNvPr id="3788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78883" name="Group 3"/>
          <p:cNvGrpSpPr>
            <a:grpSpLocks/>
          </p:cNvGrpSpPr>
          <p:nvPr/>
        </p:nvGrpSpPr>
        <p:grpSpPr bwMode="auto">
          <a:xfrm>
            <a:off x="1676400" y="2133600"/>
            <a:ext cx="5310188" cy="609600"/>
            <a:chOff x="1263" y="1881"/>
            <a:chExt cx="3345" cy="384"/>
          </a:xfrm>
        </p:grpSpPr>
        <p:grpSp>
          <p:nvGrpSpPr>
            <p:cNvPr id="378884" name="Group 4"/>
            <p:cNvGrpSpPr>
              <a:grpSpLocks/>
            </p:cNvGrpSpPr>
            <p:nvPr/>
          </p:nvGrpSpPr>
          <p:grpSpPr bwMode="auto">
            <a:xfrm>
              <a:off x="1263" y="1881"/>
              <a:ext cx="384" cy="384"/>
              <a:chOff x="816" y="1872"/>
              <a:chExt cx="384" cy="384"/>
            </a:xfrm>
          </p:grpSpPr>
          <p:sp>
            <p:nvSpPr>
              <p:cNvPr id="171013"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14"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15"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16"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88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89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89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89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89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89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89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活动排序</a:t>
              </a:r>
            </a:p>
          </p:txBody>
        </p:sp>
        <p:sp>
          <p:nvSpPr>
            <p:cNvPr id="37889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378897" name="Group 17"/>
          <p:cNvGrpSpPr>
            <a:grpSpLocks/>
          </p:cNvGrpSpPr>
          <p:nvPr/>
        </p:nvGrpSpPr>
        <p:grpSpPr bwMode="auto">
          <a:xfrm>
            <a:off x="1676400" y="3733800"/>
            <a:ext cx="5291138" cy="614363"/>
            <a:chOff x="1275" y="3015"/>
            <a:chExt cx="3333" cy="387"/>
          </a:xfrm>
        </p:grpSpPr>
        <p:grpSp>
          <p:nvGrpSpPr>
            <p:cNvPr id="378898" name="Group 18"/>
            <p:cNvGrpSpPr>
              <a:grpSpLocks/>
            </p:cNvGrpSpPr>
            <p:nvPr/>
          </p:nvGrpSpPr>
          <p:grpSpPr bwMode="auto">
            <a:xfrm>
              <a:off x="1275" y="3015"/>
              <a:ext cx="384" cy="384"/>
              <a:chOff x="816" y="1872"/>
              <a:chExt cx="384" cy="384"/>
            </a:xfrm>
          </p:grpSpPr>
          <p:sp>
            <p:nvSpPr>
              <p:cNvPr id="171027"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28"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29"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30"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90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0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0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0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0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90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0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活动持续时间估算</a:t>
              </a:r>
            </a:p>
          </p:txBody>
        </p:sp>
        <p:sp>
          <p:nvSpPr>
            <p:cNvPr id="37891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378911" name="Group 31"/>
          <p:cNvGrpSpPr>
            <a:grpSpLocks/>
          </p:cNvGrpSpPr>
          <p:nvPr/>
        </p:nvGrpSpPr>
        <p:grpSpPr bwMode="auto">
          <a:xfrm>
            <a:off x="1676400" y="1371600"/>
            <a:ext cx="5334000" cy="628650"/>
            <a:chOff x="1248" y="1188"/>
            <a:chExt cx="3360" cy="396"/>
          </a:xfrm>
        </p:grpSpPr>
        <p:sp>
          <p:nvSpPr>
            <p:cNvPr id="37891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1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活动定义</a:t>
              </a:r>
            </a:p>
          </p:txBody>
        </p:sp>
        <p:grpSp>
          <p:nvGrpSpPr>
            <p:cNvPr id="378914" name="Group 34"/>
            <p:cNvGrpSpPr>
              <a:grpSpLocks/>
            </p:cNvGrpSpPr>
            <p:nvPr/>
          </p:nvGrpSpPr>
          <p:grpSpPr bwMode="auto">
            <a:xfrm>
              <a:off x="1248" y="1200"/>
              <a:ext cx="384" cy="384"/>
              <a:chOff x="1248" y="1200"/>
              <a:chExt cx="384" cy="384"/>
            </a:xfrm>
          </p:grpSpPr>
          <p:grpSp>
            <p:nvGrpSpPr>
              <p:cNvPr id="378915" name="Group 35"/>
              <p:cNvGrpSpPr>
                <a:grpSpLocks/>
              </p:cNvGrpSpPr>
              <p:nvPr/>
            </p:nvGrpSpPr>
            <p:grpSpPr bwMode="auto">
              <a:xfrm>
                <a:off x="1248" y="1200"/>
                <a:ext cx="384" cy="384"/>
                <a:chOff x="2016" y="912"/>
                <a:chExt cx="384" cy="384"/>
              </a:xfrm>
            </p:grpSpPr>
            <p:sp>
              <p:nvSpPr>
                <p:cNvPr id="37891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71045"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46"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47"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48"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92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2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2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2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2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92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378927" name="Group 47"/>
          <p:cNvGrpSpPr>
            <a:grpSpLocks/>
          </p:cNvGrpSpPr>
          <p:nvPr/>
        </p:nvGrpSpPr>
        <p:grpSpPr bwMode="auto">
          <a:xfrm>
            <a:off x="1676400" y="2895600"/>
            <a:ext cx="5334000" cy="631825"/>
            <a:chOff x="1248" y="2326"/>
            <a:chExt cx="3360" cy="398"/>
          </a:xfrm>
        </p:grpSpPr>
        <p:sp>
          <p:nvSpPr>
            <p:cNvPr id="37892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2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活动资源估算</a:t>
              </a:r>
            </a:p>
          </p:txBody>
        </p:sp>
        <p:grpSp>
          <p:nvGrpSpPr>
            <p:cNvPr id="378930" name="Group 50"/>
            <p:cNvGrpSpPr>
              <a:grpSpLocks/>
            </p:cNvGrpSpPr>
            <p:nvPr/>
          </p:nvGrpSpPr>
          <p:grpSpPr bwMode="auto">
            <a:xfrm>
              <a:off x="1248" y="2340"/>
              <a:ext cx="384" cy="384"/>
              <a:chOff x="1248" y="1200"/>
              <a:chExt cx="384" cy="384"/>
            </a:xfrm>
          </p:grpSpPr>
          <p:grpSp>
            <p:nvGrpSpPr>
              <p:cNvPr id="378931" name="Group 51"/>
              <p:cNvGrpSpPr>
                <a:grpSpLocks/>
              </p:cNvGrpSpPr>
              <p:nvPr/>
            </p:nvGrpSpPr>
            <p:grpSpPr bwMode="auto">
              <a:xfrm>
                <a:off x="1248" y="1200"/>
                <a:ext cx="384" cy="384"/>
                <a:chOff x="2016" y="912"/>
                <a:chExt cx="384" cy="384"/>
              </a:xfrm>
            </p:grpSpPr>
            <p:sp>
              <p:nvSpPr>
                <p:cNvPr id="37893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71061"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62"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63"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64"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93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3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3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4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4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94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378943" name="Group 63"/>
          <p:cNvGrpSpPr>
            <a:grpSpLocks/>
          </p:cNvGrpSpPr>
          <p:nvPr/>
        </p:nvGrpSpPr>
        <p:grpSpPr bwMode="auto">
          <a:xfrm>
            <a:off x="1676400" y="4572000"/>
            <a:ext cx="5334000" cy="628650"/>
            <a:chOff x="1248" y="1188"/>
            <a:chExt cx="3360" cy="396"/>
          </a:xfrm>
        </p:grpSpPr>
        <p:sp>
          <p:nvSpPr>
            <p:cNvPr id="37894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4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制定进度表</a:t>
              </a:r>
            </a:p>
          </p:txBody>
        </p:sp>
        <p:grpSp>
          <p:nvGrpSpPr>
            <p:cNvPr id="378946" name="Group 66"/>
            <p:cNvGrpSpPr>
              <a:grpSpLocks/>
            </p:cNvGrpSpPr>
            <p:nvPr/>
          </p:nvGrpSpPr>
          <p:grpSpPr bwMode="auto">
            <a:xfrm>
              <a:off x="1248" y="1200"/>
              <a:ext cx="384" cy="384"/>
              <a:chOff x="1248" y="1200"/>
              <a:chExt cx="384" cy="384"/>
            </a:xfrm>
          </p:grpSpPr>
          <p:grpSp>
            <p:nvGrpSpPr>
              <p:cNvPr id="378947" name="Group 67"/>
              <p:cNvGrpSpPr>
                <a:grpSpLocks/>
              </p:cNvGrpSpPr>
              <p:nvPr/>
            </p:nvGrpSpPr>
            <p:grpSpPr bwMode="auto">
              <a:xfrm>
                <a:off x="1248" y="1200"/>
                <a:ext cx="384" cy="384"/>
                <a:chOff x="2016" y="912"/>
                <a:chExt cx="384" cy="384"/>
              </a:xfrm>
            </p:grpSpPr>
            <p:sp>
              <p:nvSpPr>
                <p:cNvPr id="37894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71077"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78"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79"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80"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95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5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5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5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5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95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378959" name="Group 79"/>
          <p:cNvGrpSpPr>
            <a:grpSpLocks/>
          </p:cNvGrpSpPr>
          <p:nvPr/>
        </p:nvGrpSpPr>
        <p:grpSpPr bwMode="auto">
          <a:xfrm>
            <a:off x="1676400" y="5410200"/>
            <a:ext cx="5310188" cy="609600"/>
            <a:chOff x="1263" y="1881"/>
            <a:chExt cx="3345" cy="384"/>
          </a:xfrm>
        </p:grpSpPr>
        <p:grpSp>
          <p:nvGrpSpPr>
            <p:cNvPr id="378960" name="Group 80"/>
            <p:cNvGrpSpPr>
              <a:grpSpLocks/>
            </p:cNvGrpSpPr>
            <p:nvPr/>
          </p:nvGrpSpPr>
          <p:grpSpPr bwMode="auto">
            <a:xfrm>
              <a:off x="1263" y="1881"/>
              <a:ext cx="384" cy="384"/>
              <a:chOff x="816" y="1872"/>
              <a:chExt cx="384" cy="384"/>
            </a:xfrm>
          </p:grpSpPr>
          <p:sp>
            <p:nvSpPr>
              <p:cNvPr id="171089"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90"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71091"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71092"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78965"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66"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67"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68"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78969"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78970" name="Line 90"/>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71" name="Text Box 91"/>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进度控制</a:t>
              </a:r>
            </a:p>
          </p:txBody>
        </p:sp>
        <p:sp>
          <p:nvSpPr>
            <p:cNvPr id="378972" name="Text Box 92"/>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3082535-D0B4-4E4E-AB12-2FB314563479}" type="slidenum">
              <a:rPr lang="en-US" altLang="zh-CN"/>
              <a:pPr/>
              <a:t>119</a:t>
            </a:fld>
            <a:endParaRPr lang="en-US" altLang="zh-CN"/>
          </a:p>
        </p:txBody>
      </p:sp>
      <p:sp>
        <p:nvSpPr>
          <p:cNvPr id="3799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进度控制</a:t>
            </a:r>
          </a:p>
        </p:txBody>
      </p:sp>
      <p:sp>
        <p:nvSpPr>
          <p:cNvPr id="379907" name="Rectangle 3"/>
          <p:cNvSpPr>
            <a:spLocks noGrp="1" noChangeArrowheads="1"/>
          </p:cNvSpPr>
          <p:nvPr>
            <p:ph type="body" idx="4294967295"/>
          </p:nvPr>
        </p:nvSpPr>
        <p:spPr>
          <a:xfrm>
            <a:off x="1143000" y="1447800"/>
            <a:ext cx="7620000" cy="5248275"/>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进度控制的内容包括</a:t>
            </a:r>
            <a:r>
              <a:rPr lang="en-US" altLang="zh-CN" sz="2800" b="1" smtClean="0">
                <a:latin typeface="微软雅黑" panose="020B0503020204020204" pitchFamily="34" charset="-122"/>
                <a:ea typeface="微软雅黑" panose="020B0503020204020204" pitchFamily="34" charset="-122"/>
              </a:rPr>
              <a:t>:</a:t>
            </a:r>
          </a:p>
          <a:p>
            <a:pPr lvl="1">
              <a:lnSpc>
                <a:spcPct val="150000"/>
              </a:lnSpc>
            </a:pPr>
            <a:r>
              <a:rPr lang="zh-CN" altLang="en-US" sz="2400" b="1" smtClean="0">
                <a:latin typeface="微软雅黑" panose="020B0503020204020204" pitchFamily="34" charset="-122"/>
                <a:ea typeface="微软雅黑" panose="020B0503020204020204" pitchFamily="34" charset="-122"/>
              </a:rPr>
              <a:t>判断项目进度的当前状态</a:t>
            </a:r>
            <a:r>
              <a:rPr lang="en-US" altLang="zh-CN" sz="2400" b="1" smtClean="0">
                <a:latin typeface="微软雅黑" panose="020B0503020204020204" pitchFamily="34" charset="-122"/>
                <a:ea typeface="微软雅黑" panose="020B0503020204020204" pitchFamily="34" charset="-122"/>
              </a:rPr>
              <a:t>;</a:t>
            </a:r>
          </a:p>
          <a:p>
            <a:pPr lvl="1">
              <a:lnSpc>
                <a:spcPct val="150000"/>
              </a:lnSpc>
            </a:pPr>
            <a:r>
              <a:rPr lang="zh-CN" altLang="en-US" sz="2400" b="1" smtClean="0">
                <a:latin typeface="微软雅黑" panose="020B0503020204020204" pitchFamily="34" charset="-122"/>
                <a:ea typeface="微软雅黑" panose="020B0503020204020204" pitchFamily="34" charset="-122"/>
              </a:rPr>
              <a:t>对造成进度变化的因索施加影响</a:t>
            </a:r>
            <a:r>
              <a:rPr lang="en-US" altLang="zh-CN" sz="2400" b="1" smtClean="0">
                <a:latin typeface="微软雅黑" panose="020B0503020204020204" pitchFamily="34" charset="-122"/>
                <a:ea typeface="微软雅黑" panose="020B0503020204020204" pitchFamily="34" charset="-122"/>
              </a:rPr>
              <a:t>;</a:t>
            </a:r>
          </a:p>
          <a:p>
            <a:pPr lvl="1">
              <a:lnSpc>
                <a:spcPct val="150000"/>
              </a:lnSpc>
            </a:pPr>
            <a:r>
              <a:rPr lang="zh-CN" altLang="en-US" sz="2400" b="1" smtClean="0">
                <a:latin typeface="微软雅黑" panose="020B0503020204020204" pitchFamily="34" charset="-122"/>
                <a:ea typeface="微软雅黑" panose="020B0503020204020204" pitchFamily="34" charset="-122"/>
              </a:rPr>
              <a:t>查明进度是否已经改变</a:t>
            </a:r>
            <a:r>
              <a:rPr lang="en-US" altLang="zh-CN" sz="2400" b="1" smtClean="0">
                <a:latin typeface="微软雅黑" panose="020B0503020204020204" pitchFamily="34" charset="-122"/>
                <a:ea typeface="微软雅黑" panose="020B0503020204020204" pitchFamily="34" charset="-122"/>
              </a:rPr>
              <a:t>;</a:t>
            </a:r>
          </a:p>
          <a:p>
            <a:pPr lvl="1">
              <a:lnSpc>
                <a:spcPct val="150000"/>
              </a:lnSpc>
            </a:pPr>
            <a:r>
              <a:rPr lang="zh-CN" altLang="en-US" sz="2400" b="1" smtClean="0">
                <a:latin typeface="微软雅黑" panose="020B0503020204020204" pitchFamily="34" charset="-122"/>
                <a:ea typeface="微软雅黑" panose="020B0503020204020204" pitchFamily="34" charset="-122"/>
              </a:rPr>
              <a:t>在实际变化出现时对其进行管理。</a:t>
            </a:r>
            <a:endParaRPr lang="zh-CN" altLang="en-US" b="1" smtClean="0">
              <a:latin typeface="微软雅黑" panose="020B0503020204020204" pitchFamily="34" charset="-122"/>
              <a:ea typeface="微软雅黑" panose="020B0503020204020204" pitchFamily="34" charset="-122"/>
            </a:endParaRPr>
          </a:p>
          <a:p>
            <a:pPr>
              <a:lnSpc>
                <a:spcPct val="150000"/>
              </a:lnSpc>
            </a:pPr>
            <a:r>
              <a:rPr lang="zh-CN" altLang="en-US" sz="2800" b="1" smtClean="0">
                <a:latin typeface="微软雅黑" panose="020B0503020204020204" pitchFamily="34" charset="-122"/>
                <a:ea typeface="微软雅黑" panose="020B0503020204020204" pitchFamily="34" charset="-122"/>
              </a:rPr>
              <a:t>进度控制是整体变更控制的</a:t>
            </a:r>
            <a:r>
              <a:rPr lang="zh-CN" altLang="en-US" sz="2800" b="1" smtClean="0">
                <a:solidFill>
                  <a:srgbClr val="FFFF00"/>
                </a:solidFill>
                <a:latin typeface="微软雅黑" panose="020B0503020204020204" pitchFamily="34" charset="-122"/>
                <a:ea typeface="微软雅黑" panose="020B0503020204020204" pitchFamily="34" charset="-122"/>
              </a:rPr>
              <a:t>一部分</a:t>
            </a:r>
            <a:r>
              <a:rPr lang="zh-CN" altLang="en-US" sz="3600" b="1" smtClean="0">
                <a:latin typeface="微软雅黑" panose="020B0503020204020204" pitchFamily="34" charset="-122"/>
                <a:ea typeface="微软雅黑" panose="020B0503020204020204" pitchFamily="34" charset="-122"/>
              </a:rPr>
              <a:t>。</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
          <p:cNvSpPr>
            <a:spLocks noGrp="1" noChangeArrowheads="1"/>
          </p:cNvSpPr>
          <p:nvPr>
            <p:ph type="sldNum" sz="quarter" idx="12"/>
          </p:nvPr>
        </p:nvSpPr>
        <p:spPr>
          <a:ln/>
        </p:spPr>
        <p:txBody>
          <a:bodyPr/>
          <a:lstStyle/>
          <a:p>
            <a:fld id="{0B219CDB-9F7A-45DB-87BA-4FA9348922CF}" type="slidenum">
              <a:rPr lang="en-US" altLang="zh-CN"/>
              <a:pPr/>
              <a:t>12</a:t>
            </a:fld>
            <a:endParaRPr lang="en-US" altLang="zh-CN"/>
          </a:p>
        </p:txBody>
      </p:sp>
      <p:sp>
        <p:nvSpPr>
          <p:cNvPr id="765954" name="Rectangle 2"/>
          <p:cNvSpPr>
            <a:spLocks noGrp="1" noChangeArrowheads="1"/>
          </p:cNvSpPr>
          <p:nvPr>
            <p:ph type="title"/>
          </p:nvPr>
        </p:nvSpPr>
        <p:spPr>
          <a:xfrm>
            <a:off x="539750" y="188913"/>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lang="zh-CN" altLang="en-US" smtClean="0">
                <a:effectLst/>
                <a:ea typeface="宋体" panose="02010600030101010101" pitchFamily="2" charset="-122"/>
              </a:rPr>
              <a:t>项目定义涉及的因素</a:t>
            </a:r>
          </a:p>
        </p:txBody>
      </p:sp>
      <p:grpSp>
        <p:nvGrpSpPr>
          <p:cNvPr id="765955" name="Group 3"/>
          <p:cNvGrpSpPr>
            <a:grpSpLocks/>
          </p:cNvGrpSpPr>
          <p:nvPr/>
        </p:nvGrpSpPr>
        <p:grpSpPr bwMode="auto">
          <a:xfrm>
            <a:off x="842963" y="1814513"/>
            <a:ext cx="7545387" cy="4494212"/>
            <a:chOff x="758" y="1200"/>
            <a:chExt cx="4007" cy="2431"/>
          </a:xfrm>
        </p:grpSpPr>
        <p:sp>
          <p:nvSpPr>
            <p:cNvPr id="765956" name="Rectangle 4"/>
            <p:cNvSpPr>
              <a:spLocks noChangeArrowheads="1"/>
            </p:cNvSpPr>
            <p:nvPr/>
          </p:nvSpPr>
          <p:spPr bwMode="auto">
            <a:xfrm>
              <a:off x="2054" y="1286"/>
              <a:ext cx="528" cy="247"/>
            </a:xfrm>
            <a:prstGeom prst="rect">
              <a:avLst/>
            </a:prstGeom>
            <a:gradFill rotWithShape="0">
              <a:gsLst>
                <a:gs pos="0">
                  <a:srgbClr val="996600"/>
                </a:gs>
                <a:gs pos="100000">
                  <a:srgbClr val="996600">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沟通</a:t>
              </a:r>
            </a:p>
          </p:txBody>
        </p:sp>
        <p:sp>
          <p:nvSpPr>
            <p:cNvPr id="765957" name="Rectangle 5"/>
            <p:cNvSpPr>
              <a:spLocks noChangeArrowheads="1"/>
            </p:cNvSpPr>
            <p:nvPr/>
          </p:nvSpPr>
          <p:spPr bwMode="auto">
            <a:xfrm>
              <a:off x="3072" y="1204"/>
              <a:ext cx="1104" cy="445"/>
            </a:xfrm>
            <a:prstGeom prst="rect">
              <a:avLst/>
            </a:prstGeom>
            <a:gradFill rotWithShape="0">
              <a:gsLst>
                <a:gs pos="0">
                  <a:srgbClr val="3399FF"/>
                </a:gs>
                <a:gs pos="100000">
                  <a:srgbClr val="3399FF">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明确界定的</a:t>
              </a:r>
            </a:p>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工作范围</a:t>
              </a:r>
            </a:p>
          </p:txBody>
        </p:sp>
        <p:sp>
          <p:nvSpPr>
            <p:cNvPr id="765958" name="Rectangle 6"/>
            <p:cNvSpPr>
              <a:spLocks noChangeArrowheads="1"/>
            </p:cNvSpPr>
            <p:nvPr/>
          </p:nvSpPr>
          <p:spPr bwMode="auto">
            <a:xfrm>
              <a:off x="758" y="2246"/>
              <a:ext cx="1077" cy="247"/>
            </a:xfrm>
            <a:prstGeom prst="rect">
              <a:avLst/>
            </a:prstGeom>
            <a:gradFill rotWithShape="0">
              <a:gsLst>
                <a:gs pos="0">
                  <a:srgbClr val="9900CC"/>
                </a:gs>
                <a:gs pos="100000">
                  <a:srgbClr val="9900CC">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预定的经费</a:t>
              </a:r>
            </a:p>
          </p:txBody>
        </p:sp>
        <p:sp>
          <p:nvSpPr>
            <p:cNvPr id="765959" name="Rectangle 7"/>
            <p:cNvSpPr>
              <a:spLocks noChangeArrowheads="1"/>
            </p:cNvSpPr>
            <p:nvPr/>
          </p:nvSpPr>
          <p:spPr bwMode="auto">
            <a:xfrm>
              <a:off x="904" y="1702"/>
              <a:ext cx="1076" cy="248"/>
            </a:xfrm>
            <a:prstGeom prst="rect">
              <a:avLst/>
            </a:prstGeom>
            <a:gradFill rotWithShape="0">
              <a:gsLst>
                <a:gs pos="0">
                  <a:srgbClr val="009900"/>
                </a:gs>
                <a:gs pos="100000">
                  <a:srgbClr val="009900">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一次性工作</a:t>
              </a:r>
            </a:p>
          </p:txBody>
        </p:sp>
        <p:sp>
          <p:nvSpPr>
            <p:cNvPr id="765960" name="Rectangle 8"/>
            <p:cNvSpPr>
              <a:spLocks noChangeArrowheads="1"/>
            </p:cNvSpPr>
            <p:nvPr/>
          </p:nvSpPr>
          <p:spPr bwMode="auto">
            <a:xfrm>
              <a:off x="902" y="2822"/>
              <a:ext cx="885" cy="247"/>
            </a:xfrm>
            <a:prstGeom prst="rect">
              <a:avLst/>
            </a:prstGeom>
            <a:gradFill rotWithShape="0">
              <a:gsLst>
                <a:gs pos="0">
                  <a:srgbClr val="3399FF"/>
                </a:gs>
                <a:gs pos="100000">
                  <a:srgbClr val="3399FF">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临时组织</a:t>
              </a:r>
            </a:p>
          </p:txBody>
        </p:sp>
        <p:sp>
          <p:nvSpPr>
            <p:cNvPr id="765961" name="Rectangle 9"/>
            <p:cNvSpPr>
              <a:spLocks noChangeArrowheads="1"/>
            </p:cNvSpPr>
            <p:nvPr/>
          </p:nvSpPr>
          <p:spPr bwMode="auto">
            <a:xfrm>
              <a:off x="1574" y="3350"/>
              <a:ext cx="1461" cy="248"/>
            </a:xfrm>
            <a:prstGeom prst="rect">
              <a:avLst/>
            </a:prstGeom>
            <a:gradFill rotWithShape="0">
              <a:gsLst>
                <a:gs pos="0">
                  <a:srgbClr val="FF66CC"/>
                </a:gs>
                <a:gs pos="100000">
                  <a:srgbClr val="FF66CC">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明确具体的目标</a:t>
              </a:r>
            </a:p>
          </p:txBody>
        </p:sp>
        <p:sp>
          <p:nvSpPr>
            <p:cNvPr id="765962" name="Rectangle 10"/>
            <p:cNvSpPr>
              <a:spLocks noChangeArrowheads="1"/>
            </p:cNvSpPr>
            <p:nvPr/>
          </p:nvSpPr>
          <p:spPr bwMode="auto">
            <a:xfrm>
              <a:off x="3878" y="1958"/>
              <a:ext cx="885" cy="248"/>
            </a:xfrm>
            <a:prstGeom prst="rect">
              <a:avLst/>
            </a:prstGeom>
            <a:gradFill rotWithShape="0">
              <a:gsLst>
                <a:gs pos="0">
                  <a:srgbClr val="9900CC"/>
                </a:gs>
                <a:gs pos="100000">
                  <a:srgbClr val="9900CC">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团队精神</a:t>
              </a:r>
            </a:p>
          </p:txBody>
        </p:sp>
        <p:sp>
          <p:nvSpPr>
            <p:cNvPr id="765963" name="Rectangle 11"/>
            <p:cNvSpPr>
              <a:spLocks noChangeArrowheads="1"/>
            </p:cNvSpPr>
            <p:nvPr/>
          </p:nvSpPr>
          <p:spPr bwMode="auto">
            <a:xfrm>
              <a:off x="3782" y="2582"/>
              <a:ext cx="885" cy="247"/>
            </a:xfrm>
            <a:prstGeom prst="rect">
              <a:avLst/>
            </a:prstGeom>
            <a:gradFill rotWithShape="0">
              <a:gsLst>
                <a:gs pos="0">
                  <a:srgbClr val="FF6633"/>
                </a:gs>
                <a:gs pos="100000">
                  <a:srgbClr val="FF6633">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开始日期</a:t>
              </a:r>
            </a:p>
          </p:txBody>
        </p:sp>
        <p:sp>
          <p:nvSpPr>
            <p:cNvPr id="765964" name="Rectangle 12"/>
            <p:cNvSpPr>
              <a:spLocks noChangeArrowheads="1"/>
            </p:cNvSpPr>
            <p:nvPr/>
          </p:nvSpPr>
          <p:spPr bwMode="auto">
            <a:xfrm>
              <a:off x="3436" y="3320"/>
              <a:ext cx="885" cy="248"/>
            </a:xfrm>
            <a:prstGeom prst="rect">
              <a:avLst/>
            </a:prstGeom>
            <a:gradFill rotWithShape="0">
              <a:gsLst>
                <a:gs pos="0">
                  <a:srgbClr val="00CC00"/>
                </a:gs>
                <a:gs pos="100000">
                  <a:srgbClr val="00CC00">
                    <a:gamma/>
                    <a:tint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400">
                  <a:effectLst>
                    <a:outerShdw blurRad="38100" dist="38100" dir="2700000" algn="tl">
                      <a:srgbClr val="000000"/>
                    </a:outerShdw>
                  </a:effectLst>
                  <a:latin typeface="Times New Roman" panose="02020603050405020304" pitchFamily="18" charset="0"/>
                  <a:ea typeface="宋体" panose="02010600030101010101" pitchFamily="2" charset="-122"/>
                </a:rPr>
                <a:t>结束日期</a:t>
              </a:r>
            </a:p>
          </p:txBody>
        </p:sp>
        <p:sp>
          <p:nvSpPr>
            <p:cNvPr id="765965" name="Oval 13"/>
            <p:cNvSpPr>
              <a:spLocks noChangeArrowheads="1"/>
            </p:cNvSpPr>
            <p:nvPr/>
          </p:nvSpPr>
          <p:spPr bwMode="auto">
            <a:xfrm>
              <a:off x="2784" y="2352"/>
              <a:ext cx="48" cy="4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66" name="Freeform 14"/>
            <p:cNvSpPr>
              <a:spLocks/>
            </p:cNvSpPr>
            <p:nvPr/>
          </p:nvSpPr>
          <p:spPr bwMode="auto">
            <a:xfrm>
              <a:off x="2064" y="1584"/>
              <a:ext cx="721" cy="769"/>
            </a:xfrm>
            <a:custGeom>
              <a:avLst/>
              <a:gdLst>
                <a:gd name="T0" fmla="*/ 0 w 721"/>
                <a:gd name="T1" fmla="*/ 0 h 769"/>
                <a:gd name="T2" fmla="*/ 553 w 721"/>
                <a:gd name="T3" fmla="*/ 0 h 769"/>
                <a:gd name="T4" fmla="*/ 720 w 721"/>
                <a:gd name="T5" fmla="*/ 768 h 769"/>
                <a:gd name="T6" fmla="*/ 0 w 721"/>
                <a:gd name="T7" fmla="*/ 0 h 769"/>
              </a:gdLst>
              <a:ahLst/>
              <a:cxnLst>
                <a:cxn ang="0">
                  <a:pos x="T0" y="T1"/>
                </a:cxn>
                <a:cxn ang="0">
                  <a:pos x="T2" y="T3"/>
                </a:cxn>
                <a:cxn ang="0">
                  <a:pos x="T4" y="T5"/>
                </a:cxn>
                <a:cxn ang="0">
                  <a:pos x="T6" y="T7"/>
                </a:cxn>
              </a:cxnLst>
              <a:rect l="0" t="0" r="r" b="b"/>
              <a:pathLst>
                <a:path w="721" h="769">
                  <a:moveTo>
                    <a:pt x="0" y="0"/>
                  </a:moveTo>
                  <a:lnTo>
                    <a:pt x="553" y="0"/>
                  </a:lnTo>
                  <a:lnTo>
                    <a:pt x="720" y="768"/>
                  </a:lnTo>
                  <a:lnTo>
                    <a:pt x="0" y="0"/>
                  </a:lnTo>
                </a:path>
              </a:pathLst>
            </a:custGeom>
            <a:solidFill>
              <a:srgbClr val="9966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67" name="Freeform 15"/>
            <p:cNvSpPr>
              <a:spLocks/>
            </p:cNvSpPr>
            <p:nvPr/>
          </p:nvSpPr>
          <p:spPr bwMode="auto">
            <a:xfrm>
              <a:off x="2592" y="1296"/>
              <a:ext cx="193" cy="1057"/>
            </a:xfrm>
            <a:custGeom>
              <a:avLst/>
              <a:gdLst>
                <a:gd name="T0" fmla="*/ 0 w 193"/>
                <a:gd name="T1" fmla="*/ 0 h 1057"/>
                <a:gd name="T2" fmla="*/ 0 w 193"/>
                <a:gd name="T3" fmla="*/ 288 h 1057"/>
                <a:gd name="T4" fmla="*/ 192 w 193"/>
                <a:gd name="T5" fmla="*/ 1056 h 1057"/>
                <a:gd name="T6" fmla="*/ 0 w 193"/>
                <a:gd name="T7" fmla="*/ 0 h 1057"/>
              </a:gdLst>
              <a:ahLst/>
              <a:cxnLst>
                <a:cxn ang="0">
                  <a:pos x="T0" y="T1"/>
                </a:cxn>
                <a:cxn ang="0">
                  <a:pos x="T2" y="T3"/>
                </a:cxn>
                <a:cxn ang="0">
                  <a:pos x="T4" y="T5"/>
                </a:cxn>
                <a:cxn ang="0">
                  <a:pos x="T6" y="T7"/>
                </a:cxn>
              </a:cxnLst>
              <a:rect l="0" t="0" r="r" b="b"/>
              <a:pathLst>
                <a:path w="193" h="1057">
                  <a:moveTo>
                    <a:pt x="0" y="0"/>
                  </a:moveTo>
                  <a:lnTo>
                    <a:pt x="0" y="288"/>
                  </a:lnTo>
                  <a:lnTo>
                    <a:pt x="192" y="1056"/>
                  </a:lnTo>
                  <a:lnTo>
                    <a:pt x="0" y="0"/>
                  </a:lnTo>
                </a:path>
              </a:pathLst>
            </a:custGeom>
            <a:solidFill>
              <a:srgbClr val="FF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68" name="Freeform 16"/>
            <p:cNvSpPr>
              <a:spLocks/>
            </p:cNvSpPr>
            <p:nvPr/>
          </p:nvSpPr>
          <p:spPr bwMode="auto">
            <a:xfrm>
              <a:off x="2832" y="1200"/>
              <a:ext cx="241" cy="1153"/>
            </a:xfrm>
            <a:custGeom>
              <a:avLst/>
              <a:gdLst>
                <a:gd name="T0" fmla="*/ 240 w 241"/>
                <a:gd name="T1" fmla="*/ 0 h 1153"/>
                <a:gd name="T2" fmla="*/ 240 w 241"/>
                <a:gd name="T3" fmla="*/ 528 h 1153"/>
                <a:gd name="T4" fmla="*/ 0 w 241"/>
                <a:gd name="T5" fmla="*/ 1152 h 1153"/>
                <a:gd name="T6" fmla="*/ 240 w 241"/>
                <a:gd name="T7" fmla="*/ 0 h 1153"/>
              </a:gdLst>
              <a:ahLst/>
              <a:cxnLst>
                <a:cxn ang="0">
                  <a:pos x="T0" y="T1"/>
                </a:cxn>
                <a:cxn ang="0">
                  <a:pos x="T2" y="T3"/>
                </a:cxn>
                <a:cxn ang="0">
                  <a:pos x="T4" y="T5"/>
                </a:cxn>
                <a:cxn ang="0">
                  <a:pos x="T6" y="T7"/>
                </a:cxn>
              </a:cxnLst>
              <a:rect l="0" t="0" r="r" b="b"/>
              <a:pathLst>
                <a:path w="241" h="1153">
                  <a:moveTo>
                    <a:pt x="240" y="0"/>
                  </a:moveTo>
                  <a:lnTo>
                    <a:pt x="240" y="528"/>
                  </a:lnTo>
                  <a:lnTo>
                    <a:pt x="0" y="1152"/>
                  </a:lnTo>
                  <a:lnTo>
                    <a:pt x="240" y="0"/>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69" name="Freeform 17"/>
            <p:cNvSpPr>
              <a:spLocks/>
            </p:cNvSpPr>
            <p:nvPr/>
          </p:nvSpPr>
          <p:spPr bwMode="auto">
            <a:xfrm>
              <a:off x="2832" y="1728"/>
              <a:ext cx="1345" cy="625"/>
            </a:xfrm>
            <a:custGeom>
              <a:avLst/>
              <a:gdLst>
                <a:gd name="T0" fmla="*/ 240 w 1345"/>
                <a:gd name="T1" fmla="*/ 0 h 625"/>
                <a:gd name="T2" fmla="*/ 0 w 1345"/>
                <a:gd name="T3" fmla="*/ 624 h 625"/>
                <a:gd name="T4" fmla="*/ 1344 w 1345"/>
                <a:gd name="T5" fmla="*/ 0 h 625"/>
                <a:gd name="T6" fmla="*/ 240 w 1345"/>
                <a:gd name="T7" fmla="*/ 0 h 625"/>
              </a:gdLst>
              <a:ahLst/>
              <a:cxnLst>
                <a:cxn ang="0">
                  <a:pos x="T0" y="T1"/>
                </a:cxn>
                <a:cxn ang="0">
                  <a:pos x="T2" y="T3"/>
                </a:cxn>
                <a:cxn ang="0">
                  <a:pos x="T4" y="T5"/>
                </a:cxn>
                <a:cxn ang="0">
                  <a:pos x="T6" y="T7"/>
                </a:cxn>
              </a:cxnLst>
              <a:rect l="0" t="0" r="r" b="b"/>
              <a:pathLst>
                <a:path w="1345" h="625">
                  <a:moveTo>
                    <a:pt x="240" y="0"/>
                  </a:moveTo>
                  <a:lnTo>
                    <a:pt x="0" y="624"/>
                  </a:lnTo>
                  <a:lnTo>
                    <a:pt x="1344" y="0"/>
                  </a:lnTo>
                  <a:lnTo>
                    <a:pt x="240" y="0"/>
                  </a:lnTo>
                </a:path>
              </a:pathLst>
            </a:custGeom>
            <a:solidFill>
              <a:srgbClr val="3399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0" name="Freeform 18"/>
            <p:cNvSpPr>
              <a:spLocks/>
            </p:cNvSpPr>
            <p:nvPr/>
          </p:nvSpPr>
          <p:spPr bwMode="auto">
            <a:xfrm>
              <a:off x="2796" y="1956"/>
              <a:ext cx="1087" cy="421"/>
            </a:xfrm>
            <a:custGeom>
              <a:avLst/>
              <a:gdLst>
                <a:gd name="T0" fmla="*/ 1086 w 1087"/>
                <a:gd name="T1" fmla="*/ 0 h 421"/>
                <a:gd name="T2" fmla="*/ 1086 w 1087"/>
                <a:gd name="T3" fmla="*/ 288 h 421"/>
                <a:gd name="T4" fmla="*/ 0 w 1087"/>
                <a:gd name="T5" fmla="*/ 420 h 421"/>
                <a:gd name="T6" fmla="*/ 1086 w 1087"/>
                <a:gd name="T7" fmla="*/ 0 h 421"/>
              </a:gdLst>
              <a:ahLst/>
              <a:cxnLst>
                <a:cxn ang="0">
                  <a:pos x="T0" y="T1"/>
                </a:cxn>
                <a:cxn ang="0">
                  <a:pos x="T2" y="T3"/>
                </a:cxn>
                <a:cxn ang="0">
                  <a:pos x="T4" y="T5"/>
                </a:cxn>
                <a:cxn ang="0">
                  <a:pos x="T6" y="T7"/>
                </a:cxn>
              </a:cxnLst>
              <a:rect l="0" t="0" r="r" b="b"/>
              <a:pathLst>
                <a:path w="1087" h="421">
                  <a:moveTo>
                    <a:pt x="1086" y="0"/>
                  </a:moveTo>
                  <a:lnTo>
                    <a:pt x="1086" y="288"/>
                  </a:lnTo>
                  <a:lnTo>
                    <a:pt x="0" y="420"/>
                  </a:lnTo>
                  <a:lnTo>
                    <a:pt x="1086" y="0"/>
                  </a:lnTo>
                </a:path>
              </a:pathLst>
            </a:custGeom>
            <a:solidFill>
              <a:srgbClr val="9900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1" name="Freeform 19"/>
            <p:cNvSpPr>
              <a:spLocks/>
            </p:cNvSpPr>
            <p:nvPr/>
          </p:nvSpPr>
          <p:spPr bwMode="auto">
            <a:xfrm>
              <a:off x="2796" y="2238"/>
              <a:ext cx="1969" cy="145"/>
            </a:xfrm>
            <a:custGeom>
              <a:avLst/>
              <a:gdLst>
                <a:gd name="T0" fmla="*/ 1968 w 1969"/>
                <a:gd name="T1" fmla="*/ 0 h 145"/>
                <a:gd name="T2" fmla="*/ 0 w 1969"/>
                <a:gd name="T3" fmla="*/ 144 h 145"/>
                <a:gd name="T4" fmla="*/ 1086 w 1969"/>
                <a:gd name="T5" fmla="*/ 6 h 145"/>
                <a:gd name="T6" fmla="*/ 1968 w 1969"/>
                <a:gd name="T7" fmla="*/ 0 h 145"/>
              </a:gdLst>
              <a:ahLst/>
              <a:cxnLst>
                <a:cxn ang="0">
                  <a:pos x="T0" y="T1"/>
                </a:cxn>
                <a:cxn ang="0">
                  <a:pos x="T2" y="T3"/>
                </a:cxn>
                <a:cxn ang="0">
                  <a:pos x="T4" y="T5"/>
                </a:cxn>
                <a:cxn ang="0">
                  <a:pos x="T6" y="T7"/>
                </a:cxn>
              </a:cxnLst>
              <a:rect l="0" t="0" r="r" b="b"/>
              <a:pathLst>
                <a:path w="1969" h="145">
                  <a:moveTo>
                    <a:pt x="1968" y="0"/>
                  </a:moveTo>
                  <a:lnTo>
                    <a:pt x="0" y="144"/>
                  </a:lnTo>
                  <a:lnTo>
                    <a:pt x="1086" y="6"/>
                  </a:lnTo>
                  <a:lnTo>
                    <a:pt x="1968" y="0"/>
                  </a:lnTo>
                </a:path>
              </a:pathLst>
            </a:custGeom>
            <a:solidFill>
              <a:srgbClr val="CC0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2" name="Freeform 20"/>
            <p:cNvSpPr>
              <a:spLocks/>
            </p:cNvSpPr>
            <p:nvPr/>
          </p:nvSpPr>
          <p:spPr bwMode="auto">
            <a:xfrm>
              <a:off x="2808" y="2382"/>
              <a:ext cx="1885" cy="199"/>
            </a:xfrm>
            <a:custGeom>
              <a:avLst/>
              <a:gdLst>
                <a:gd name="T0" fmla="*/ 0 w 1885"/>
                <a:gd name="T1" fmla="*/ 0 h 199"/>
                <a:gd name="T2" fmla="*/ 1884 w 1885"/>
                <a:gd name="T3" fmla="*/ 198 h 199"/>
                <a:gd name="T4" fmla="*/ 748 w 1885"/>
                <a:gd name="T5" fmla="*/ 198 h 199"/>
                <a:gd name="T6" fmla="*/ 0 w 1885"/>
                <a:gd name="T7" fmla="*/ 0 h 199"/>
              </a:gdLst>
              <a:ahLst/>
              <a:cxnLst>
                <a:cxn ang="0">
                  <a:pos x="T0" y="T1"/>
                </a:cxn>
                <a:cxn ang="0">
                  <a:pos x="T2" y="T3"/>
                </a:cxn>
                <a:cxn ang="0">
                  <a:pos x="T4" y="T5"/>
                </a:cxn>
                <a:cxn ang="0">
                  <a:pos x="T6" y="T7"/>
                </a:cxn>
              </a:cxnLst>
              <a:rect l="0" t="0" r="r" b="b"/>
              <a:pathLst>
                <a:path w="1885" h="199">
                  <a:moveTo>
                    <a:pt x="0" y="0"/>
                  </a:moveTo>
                  <a:lnTo>
                    <a:pt x="1884" y="198"/>
                  </a:lnTo>
                  <a:lnTo>
                    <a:pt x="748" y="198"/>
                  </a:lnTo>
                  <a:lnTo>
                    <a:pt x="0" y="0"/>
                  </a:lnTo>
                </a:path>
              </a:pathLst>
            </a:custGeom>
            <a:solidFill>
              <a:srgbClr val="FF99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3" name="Freeform 21"/>
            <p:cNvSpPr>
              <a:spLocks/>
            </p:cNvSpPr>
            <p:nvPr/>
          </p:nvSpPr>
          <p:spPr bwMode="auto">
            <a:xfrm>
              <a:off x="2808" y="2388"/>
              <a:ext cx="973" cy="481"/>
            </a:xfrm>
            <a:custGeom>
              <a:avLst/>
              <a:gdLst>
                <a:gd name="T0" fmla="*/ 0 w 973"/>
                <a:gd name="T1" fmla="*/ 0 h 481"/>
                <a:gd name="T2" fmla="*/ 972 w 973"/>
                <a:gd name="T3" fmla="*/ 198 h 481"/>
                <a:gd name="T4" fmla="*/ 972 w 973"/>
                <a:gd name="T5" fmla="*/ 480 h 481"/>
                <a:gd name="T6" fmla="*/ 0 w 973"/>
                <a:gd name="T7" fmla="*/ 0 h 481"/>
              </a:gdLst>
              <a:ahLst/>
              <a:cxnLst>
                <a:cxn ang="0">
                  <a:pos x="T0" y="T1"/>
                </a:cxn>
                <a:cxn ang="0">
                  <a:pos x="T2" y="T3"/>
                </a:cxn>
                <a:cxn ang="0">
                  <a:pos x="T4" y="T5"/>
                </a:cxn>
                <a:cxn ang="0">
                  <a:pos x="T6" y="T7"/>
                </a:cxn>
              </a:cxnLst>
              <a:rect l="0" t="0" r="r" b="b"/>
              <a:pathLst>
                <a:path w="973" h="481">
                  <a:moveTo>
                    <a:pt x="0" y="0"/>
                  </a:moveTo>
                  <a:lnTo>
                    <a:pt x="972" y="198"/>
                  </a:lnTo>
                  <a:lnTo>
                    <a:pt x="972" y="480"/>
                  </a:lnTo>
                  <a:lnTo>
                    <a:pt x="0" y="0"/>
                  </a:lnTo>
                </a:path>
              </a:pathLst>
            </a:custGeom>
            <a:solidFill>
              <a:srgbClr val="FF7C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4" name="Freeform 22"/>
            <p:cNvSpPr>
              <a:spLocks/>
            </p:cNvSpPr>
            <p:nvPr/>
          </p:nvSpPr>
          <p:spPr bwMode="auto">
            <a:xfrm>
              <a:off x="906" y="1950"/>
              <a:ext cx="1903" cy="433"/>
            </a:xfrm>
            <a:custGeom>
              <a:avLst/>
              <a:gdLst>
                <a:gd name="T0" fmla="*/ 0 w 1903"/>
                <a:gd name="T1" fmla="*/ 0 h 433"/>
                <a:gd name="T2" fmla="*/ 1074 w 1903"/>
                <a:gd name="T3" fmla="*/ 0 h 433"/>
                <a:gd name="T4" fmla="*/ 1902 w 1903"/>
                <a:gd name="T5" fmla="*/ 432 h 433"/>
                <a:gd name="T6" fmla="*/ 0 w 1903"/>
                <a:gd name="T7" fmla="*/ 0 h 433"/>
              </a:gdLst>
              <a:ahLst/>
              <a:cxnLst>
                <a:cxn ang="0">
                  <a:pos x="T0" y="T1"/>
                </a:cxn>
                <a:cxn ang="0">
                  <a:pos x="T2" y="T3"/>
                </a:cxn>
                <a:cxn ang="0">
                  <a:pos x="T4" y="T5"/>
                </a:cxn>
                <a:cxn ang="0">
                  <a:pos x="T6" y="T7"/>
                </a:cxn>
              </a:cxnLst>
              <a:rect l="0" t="0" r="r" b="b"/>
              <a:pathLst>
                <a:path w="1903" h="433">
                  <a:moveTo>
                    <a:pt x="0" y="0"/>
                  </a:moveTo>
                  <a:lnTo>
                    <a:pt x="1074" y="0"/>
                  </a:lnTo>
                  <a:lnTo>
                    <a:pt x="1902" y="432"/>
                  </a:lnTo>
                  <a:lnTo>
                    <a:pt x="0" y="0"/>
                  </a:lnTo>
                </a:path>
              </a:pathLst>
            </a:custGeom>
            <a:solidFill>
              <a:srgbClr val="00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5" name="Freeform 23"/>
            <p:cNvSpPr>
              <a:spLocks/>
            </p:cNvSpPr>
            <p:nvPr/>
          </p:nvSpPr>
          <p:spPr bwMode="auto">
            <a:xfrm>
              <a:off x="1974" y="1668"/>
              <a:ext cx="835" cy="715"/>
            </a:xfrm>
            <a:custGeom>
              <a:avLst/>
              <a:gdLst>
                <a:gd name="T0" fmla="*/ 0 w 835"/>
                <a:gd name="T1" fmla="*/ 0 h 715"/>
                <a:gd name="T2" fmla="*/ 834 w 835"/>
                <a:gd name="T3" fmla="*/ 714 h 715"/>
                <a:gd name="T4" fmla="*/ 6 w 835"/>
                <a:gd name="T5" fmla="*/ 282 h 715"/>
                <a:gd name="T6" fmla="*/ 0 w 835"/>
                <a:gd name="T7" fmla="*/ 0 h 715"/>
              </a:gdLst>
              <a:ahLst/>
              <a:cxnLst>
                <a:cxn ang="0">
                  <a:pos x="T0" y="T1"/>
                </a:cxn>
                <a:cxn ang="0">
                  <a:pos x="T2" y="T3"/>
                </a:cxn>
                <a:cxn ang="0">
                  <a:pos x="T4" y="T5"/>
                </a:cxn>
                <a:cxn ang="0">
                  <a:pos x="T6" y="T7"/>
                </a:cxn>
              </a:cxnLst>
              <a:rect l="0" t="0" r="r" b="b"/>
              <a:pathLst>
                <a:path w="835" h="715">
                  <a:moveTo>
                    <a:pt x="0" y="0"/>
                  </a:moveTo>
                  <a:lnTo>
                    <a:pt x="834" y="714"/>
                  </a:lnTo>
                  <a:lnTo>
                    <a:pt x="6" y="282"/>
                  </a:lnTo>
                  <a:lnTo>
                    <a:pt x="0" y="0"/>
                  </a:lnTo>
                </a:path>
              </a:pathLst>
            </a:custGeom>
            <a:solidFill>
              <a:srgbClr val="00C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6" name="Freeform 24"/>
            <p:cNvSpPr>
              <a:spLocks/>
            </p:cNvSpPr>
            <p:nvPr/>
          </p:nvSpPr>
          <p:spPr bwMode="auto">
            <a:xfrm>
              <a:off x="1836" y="2250"/>
              <a:ext cx="991" cy="283"/>
            </a:xfrm>
            <a:custGeom>
              <a:avLst/>
              <a:gdLst>
                <a:gd name="T0" fmla="*/ 0 w 991"/>
                <a:gd name="T1" fmla="*/ 0 h 283"/>
                <a:gd name="T2" fmla="*/ 990 w 991"/>
                <a:gd name="T3" fmla="*/ 120 h 283"/>
                <a:gd name="T4" fmla="*/ 0 w 991"/>
                <a:gd name="T5" fmla="*/ 282 h 283"/>
                <a:gd name="T6" fmla="*/ 0 w 991"/>
                <a:gd name="T7" fmla="*/ 0 h 283"/>
              </a:gdLst>
              <a:ahLst/>
              <a:cxnLst>
                <a:cxn ang="0">
                  <a:pos x="T0" y="T1"/>
                </a:cxn>
                <a:cxn ang="0">
                  <a:pos x="T2" y="T3"/>
                </a:cxn>
                <a:cxn ang="0">
                  <a:pos x="T4" y="T5"/>
                </a:cxn>
                <a:cxn ang="0">
                  <a:pos x="T6" y="T7"/>
                </a:cxn>
              </a:cxnLst>
              <a:rect l="0" t="0" r="r" b="b"/>
              <a:pathLst>
                <a:path w="991" h="283">
                  <a:moveTo>
                    <a:pt x="0" y="0"/>
                  </a:moveTo>
                  <a:lnTo>
                    <a:pt x="990" y="120"/>
                  </a:lnTo>
                  <a:lnTo>
                    <a:pt x="0" y="282"/>
                  </a:lnTo>
                  <a:lnTo>
                    <a:pt x="0" y="0"/>
                  </a:lnTo>
                </a:path>
              </a:pathLst>
            </a:custGeom>
            <a:solidFill>
              <a:srgbClr val="9900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7" name="Freeform 25"/>
            <p:cNvSpPr>
              <a:spLocks/>
            </p:cNvSpPr>
            <p:nvPr/>
          </p:nvSpPr>
          <p:spPr bwMode="auto">
            <a:xfrm>
              <a:off x="900" y="2364"/>
              <a:ext cx="1909" cy="463"/>
            </a:xfrm>
            <a:custGeom>
              <a:avLst/>
              <a:gdLst>
                <a:gd name="T0" fmla="*/ 0 w 1909"/>
                <a:gd name="T1" fmla="*/ 456 h 463"/>
                <a:gd name="T2" fmla="*/ 1908 w 1909"/>
                <a:gd name="T3" fmla="*/ 0 h 463"/>
                <a:gd name="T4" fmla="*/ 888 w 1909"/>
                <a:gd name="T5" fmla="*/ 462 h 463"/>
                <a:gd name="T6" fmla="*/ 0 w 1909"/>
                <a:gd name="T7" fmla="*/ 456 h 463"/>
              </a:gdLst>
              <a:ahLst/>
              <a:cxnLst>
                <a:cxn ang="0">
                  <a:pos x="T0" y="T1"/>
                </a:cxn>
                <a:cxn ang="0">
                  <a:pos x="T2" y="T3"/>
                </a:cxn>
                <a:cxn ang="0">
                  <a:pos x="T4" y="T5"/>
                </a:cxn>
                <a:cxn ang="0">
                  <a:pos x="T6" y="T7"/>
                </a:cxn>
              </a:cxnLst>
              <a:rect l="0" t="0" r="r" b="b"/>
              <a:pathLst>
                <a:path w="1909" h="463">
                  <a:moveTo>
                    <a:pt x="0" y="456"/>
                  </a:moveTo>
                  <a:lnTo>
                    <a:pt x="1908" y="0"/>
                  </a:lnTo>
                  <a:lnTo>
                    <a:pt x="888" y="462"/>
                  </a:lnTo>
                  <a:lnTo>
                    <a:pt x="0" y="456"/>
                  </a:lnTo>
                </a:path>
              </a:pathLst>
            </a:custGeom>
            <a:solidFill>
              <a:srgbClr val="3399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8" name="Freeform 26"/>
            <p:cNvSpPr>
              <a:spLocks/>
            </p:cNvSpPr>
            <p:nvPr/>
          </p:nvSpPr>
          <p:spPr bwMode="auto">
            <a:xfrm>
              <a:off x="1782" y="2370"/>
              <a:ext cx="1015" cy="733"/>
            </a:xfrm>
            <a:custGeom>
              <a:avLst/>
              <a:gdLst>
                <a:gd name="T0" fmla="*/ 1014 w 1015"/>
                <a:gd name="T1" fmla="*/ 0 h 733"/>
                <a:gd name="T2" fmla="*/ 0 w 1015"/>
                <a:gd name="T3" fmla="*/ 462 h 733"/>
                <a:gd name="T4" fmla="*/ 6 w 1015"/>
                <a:gd name="T5" fmla="*/ 732 h 733"/>
                <a:gd name="T6" fmla="*/ 1014 w 1015"/>
                <a:gd name="T7" fmla="*/ 0 h 733"/>
              </a:gdLst>
              <a:ahLst/>
              <a:cxnLst>
                <a:cxn ang="0">
                  <a:pos x="T0" y="T1"/>
                </a:cxn>
                <a:cxn ang="0">
                  <a:pos x="T2" y="T3"/>
                </a:cxn>
                <a:cxn ang="0">
                  <a:pos x="T4" y="T5"/>
                </a:cxn>
                <a:cxn ang="0">
                  <a:pos x="T6" y="T7"/>
                </a:cxn>
              </a:cxnLst>
              <a:rect l="0" t="0" r="r" b="b"/>
              <a:pathLst>
                <a:path w="1015" h="733">
                  <a:moveTo>
                    <a:pt x="1014" y="0"/>
                  </a:moveTo>
                  <a:lnTo>
                    <a:pt x="0" y="462"/>
                  </a:lnTo>
                  <a:lnTo>
                    <a:pt x="6" y="732"/>
                  </a:lnTo>
                  <a:lnTo>
                    <a:pt x="1014" y="0"/>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79" name="Freeform 27"/>
            <p:cNvSpPr>
              <a:spLocks/>
            </p:cNvSpPr>
            <p:nvPr/>
          </p:nvSpPr>
          <p:spPr bwMode="auto">
            <a:xfrm>
              <a:off x="1572" y="2364"/>
              <a:ext cx="1459" cy="991"/>
            </a:xfrm>
            <a:custGeom>
              <a:avLst/>
              <a:gdLst>
                <a:gd name="T0" fmla="*/ 0 w 1459"/>
                <a:gd name="T1" fmla="*/ 990 h 991"/>
                <a:gd name="T2" fmla="*/ 1224 w 1459"/>
                <a:gd name="T3" fmla="*/ 0 h 991"/>
                <a:gd name="T4" fmla="*/ 1458 w 1459"/>
                <a:gd name="T5" fmla="*/ 978 h 991"/>
                <a:gd name="T6" fmla="*/ 0 w 1459"/>
                <a:gd name="T7" fmla="*/ 990 h 991"/>
              </a:gdLst>
              <a:ahLst/>
              <a:cxnLst>
                <a:cxn ang="0">
                  <a:pos x="T0" y="T1"/>
                </a:cxn>
                <a:cxn ang="0">
                  <a:pos x="T2" y="T3"/>
                </a:cxn>
                <a:cxn ang="0">
                  <a:pos x="T4" y="T5"/>
                </a:cxn>
                <a:cxn ang="0">
                  <a:pos x="T6" y="T7"/>
                </a:cxn>
              </a:cxnLst>
              <a:rect l="0" t="0" r="r" b="b"/>
              <a:pathLst>
                <a:path w="1459" h="991">
                  <a:moveTo>
                    <a:pt x="0" y="990"/>
                  </a:moveTo>
                  <a:lnTo>
                    <a:pt x="1224" y="0"/>
                  </a:lnTo>
                  <a:lnTo>
                    <a:pt x="1458" y="978"/>
                  </a:lnTo>
                  <a:lnTo>
                    <a:pt x="0" y="990"/>
                  </a:lnTo>
                </a:path>
              </a:pathLst>
            </a:custGeom>
            <a:solidFill>
              <a:srgbClr val="FF66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80" name="Freeform 28"/>
            <p:cNvSpPr>
              <a:spLocks/>
            </p:cNvSpPr>
            <p:nvPr/>
          </p:nvSpPr>
          <p:spPr bwMode="auto">
            <a:xfrm>
              <a:off x="2796" y="2370"/>
              <a:ext cx="655" cy="1261"/>
            </a:xfrm>
            <a:custGeom>
              <a:avLst/>
              <a:gdLst>
                <a:gd name="T0" fmla="*/ 0 w 655"/>
                <a:gd name="T1" fmla="*/ 0 h 1261"/>
                <a:gd name="T2" fmla="*/ 648 w 655"/>
                <a:gd name="T3" fmla="*/ 1260 h 1261"/>
                <a:gd name="T4" fmla="*/ 654 w 655"/>
                <a:gd name="T5" fmla="*/ 978 h 1261"/>
                <a:gd name="T6" fmla="*/ 0 w 655"/>
                <a:gd name="T7" fmla="*/ 0 h 1261"/>
              </a:gdLst>
              <a:ahLst/>
              <a:cxnLst>
                <a:cxn ang="0">
                  <a:pos x="T0" y="T1"/>
                </a:cxn>
                <a:cxn ang="0">
                  <a:pos x="T2" y="T3"/>
                </a:cxn>
                <a:cxn ang="0">
                  <a:pos x="T4" y="T5"/>
                </a:cxn>
                <a:cxn ang="0">
                  <a:pos x="T6" y="T7"/>
                </a:cxn>
              </a:cxnLst>
              <a:rect l="0" t="0" r="r" b="b"/>
              <a:pathLst>
                <a:path w="655" h="1261">
                  <a:moveTo>
                    <a:pt x="0" y="0"/>
                  </a:moveTo>
                  <a:lnTo>
                    <a:pt x="648" y="1260"/>
                  </a:lnTo>
                  <a:lnTo>
                    <a:pt x="654" y="978"/>
                  </a:lnTo>
                  <a:lnTo>
                    <a:pt x="0" y="0"/>
                  </a:lnTo>
                </a:path>
              </a:pathLst>
            </a:custGeom>
            <a:solidFill>
              <a:srgbClr val="00C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5981" name="Freeform 29"/>
            <p:cNvSpPr>
              <a:spLocks/>
            </p:cNvSpPr>
            <p:nvPr/>
          </p:nvSpPr>
          <p:spPr bwMode="auto">
            <a:xfrm>
              <a:off x="2802" y="2364"/>
              <a:ext cx="1537" cy="979"/>
            </a:xfrm>
            <a:custGeom>
              <a:avLst/>
              <a:gdLst>
                <a:gd name="T0" fmla="*/ 0 w 1537"/>
                <a:gd name="T1" fmla="*/ 0 h 979"/>
                <a:gd name="T2" fmla="*/ 1536 w 1537"/>
                <a:gd name="T3" fmla="*/ 978 h 979"/>
                <a:gd name="T4" fmla="*/ 642 w 1537"/>
                <a:gd name="T5" fmla="*/ 972 h 979"/>
                <a:gd name="T6" fmla="*/ 0 w 1537"/>
                <a:gd name="T7" fmla="*/ 0 h 979"/>
              </a:gdLst>
              <a:ahLst/>
              <a:cxnLst>
                <a:cxn ang="0">
                  <a:pos x="T0" y="T1"/>
                </a:cxn>
                <a:cxn ang="0">
                  <a:pos x="T2" y="T3"/>
                </a:cxn>
                <a:cxn ang="0">
                  <a:pos x="T4" y="T5"/>
                </a:cxn>
                <a:cxn ang="0">
                  <a:pos x="T6" y="T7"/>
                </a:cxn>
              </a:cxnLst>
              <a:rect l="0" t="0" r="r" b="b"/>
              <a:pathLst>
                <a:path w="1537" h="979">
                  <a:moveTo>
                    <a:pt x="0" y="0"/>
                  </a:moveTo>
                  <a:lnTo>
                    <a:pt x="1536" y="978"/>
                  </a:lnTo>
                  <a:lnTo>
                    <a:pt x="642" y="972"/>
                  </a:lnTo>
                  <a:lnTo>
                    <a:pt x="0" y="0"/>
                  </a:lnTo>
                </a:path>
              </a:pathLst>
            </a:custGeom>
            <a:solidFill>
              <a:srgbClr val="00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5982" name="Group 30"/>
            <p:cNvGrpSpPr>
              <a:grpSpLocks/>
            </p:cNvGrpSpPr>
            <p:nvPr/>
          </p:nvGrpSpPr>
          <p:grpSpPr bwMode="auto">
            <a:xfrm>
              <a:off x="2109" y="2039"/>
              <a:ext cx="1432" cy="792"/>
              <a:chOff x="2109" y="2039"/>
              <a:chExt cx="1432" cy="792"/>
            </a:xfrm>
          </p:grpSpPr>
          <p:sp>
            <p:nvSpPr>
              <p:cNvPr id="765983" name="Rectangle 31"/>
              <p:cNvSpPr>
                <a:spLocks noChangeArrowheads="1"/>
              </p:cNvSpPr>
              <p:nvPr/>
            </p:nvSpPr>
            <p:spPr bwMode="auto">
              <a:xfrm>
                <a:off x="2111" y="2041"/>
                <a:ext cx="1424" cy="785"/>
              </a:xfrm>
              <a:prstGeom prst="rect">
                <a:avLst/>
              </a:prstGeom>
              <a:solidFill>
                <a:srgbClr val="000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5984" name="Group 32"/>
              <p:cNvGrpSpPr>
                <a:grpSpLocks/>
              </p:cNvGrpSpPr>
              <p:nvPr/>
            </p:nvGrpSpPr>
            <p:grpSpPr bwMode="auto">
              <a:xfrm>
                <a:off x="2189" y="2039"/>
                <a:ext cx="1269" cy="792"/>
                <a:chOff x="2189" y="2039"/>
                <a:chExt cx="1269" cy="792"/>
              </a:xfrm>
            </p:grpSpPr>
            <p:sp>
              <p:nvSpPr>
                <p:cNvPr id="765985" name="Line 33"/>
                <p:cNvSpPr>
                  <a:spLocks noChangeShapeType="1"/>
                </p:cNvSpPr>
                <p:nvPr/>
              </p:nvSpPr>
              <p:spPr bwMode="auto">
                <a:xfrm>
                  <a:off x="2824"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86" name="Line 34"/>
                <p:cNvSpPr>
                  <a:spLocks noChangeShapeType="1"/>
                </p:cNvSpPr>
                <p:nvPr/>
              </p:nvSpPr>
              <p:spPr bwMode="auto">
                <a:xfrm>
                  <a:off x="2744"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87" name="Line 35"/>
                <p:cNvSpPr>
                  <a:spLocks noChangeShapeType="1"/>
                </p:cNvSpPr>
                <p:nvPr/>
              </p:nvSpPr>
              <p:spPr bwMode="auto">
                <a:xfrm>
                  <a:off x="2665"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88" name="Line 36"/>
                <p:cNvSpPr>
                  <a:spLocks noChangeShapeType="1"/>
                </p:cNvSpPr>
                <p:nvPr/>
              </p:nvSpPr>
              <p:spPr bwMode="auto">
                <a:xfrm flipV="1">
                  <a:off x="2586"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89" name="Line 37"/>
                <p:cNvSpPr>
                  <a:spLocks noChangeShapeType="1"/>
                </p:cNvSpPr>
                <p:nvPr/>
              </p:nvSpPr>
              <p:spPr bwMode="auto">
                <a:xfrm>
                  <a:off x="2506"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0" name="Line 38"/>
                <p:cNvSpPr>
                  <a:spLocks noChangeShapeType="1"/>
                </p:cNvSpPr>
                <p:nvPr/>
              </p:nvSpPr>
              <p:spPr bwMode="auto">
                <a:xfrm flipV="1">
                  <a:off x="2427"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1" name="Line 39"/>
                <p:cNvSpPr>
                  <a:spLocks noChangeShapeType="1"/>
                </p:cNvSpPr>
                <p:nvPr/>
              </p:nvSpPr>
              <p:spPr bwMode="auto">
                <a:xfrm>
                  <a:off x="2348"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2" name="Line 40"/>
                <p:cNvSpPr>
                  <a:spLocks noChangeShapeType="1"/>
                </p:cNvSpPr>
                <p:nvPr/>
              </p:nvSpPr>
              <p:spPr bwMode="auto">
                <a:xfrm flipV="1">
                  <a:off x="2268"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3" name="Line 41"/>
                <p:cNvSpPr>
                  <a:spLocks noChangeShapeType="1"/>
                </p:cNvSpPr>
                <p:nvPr/>
              </p:nvSpPr>
              <p:spPr bwMode="auto">
                <a:xfrm>
                  <a:off x="2189" y="2039"/>
                  <a:ext cx="0" cy="7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4" name="Line 42"/>
                <p:cNvSpPr>
                  <a:spLocks noChangeShapeType="1"/>
                </p:cNvSpPr>
                <p:nvPr/>
              </p:nvSpPr>
              <p:spPr bwMode="auto">
                <a:xfrm>
                  <a:off x="3458"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5" name="Line 43"/>
                <p:cNvSpPr>
                  <a:spLocks noChangeShapeType="1"/>
                </p:cNvSpPr>
                <p:nvPr/>
              </p:nvSpPr>
              <p:spPr bwMode="auto">
                <a:xfrm>
                  <a:off x="3378"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6" name="Line 44"/>
                <p:cNvSpPr>
                  <a:spLocks noChangeShapeType="1"/>
                </p:cNvSpPr>
                <p:nvPr/>
              </p:nvSpPr>
              <p:spPr bwMode="auto">
                <a:xfrm>
                  <a:off x="3299"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7" name="Line 45"/>
                <p:cNvSpPr>
                  <a:spLocks noChangeShapeType="1"/>
                </p:cNvSpPr>
                <p:nvPr/>
              </p:nvSpPr>
              <p:spPr bwMode="auto">
                <a:xfrm flipV="1">
                  <a:off x="3220"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8" name="Line 46"/>
                <p:cNvSpPr>
                  <a:spLocks noChangeShapeType="1"/>
                </p:cNvSpPr>
                <p:nvPr/>
              </p:nvSpPr>
              <p:spPr bwMode="auto">
                <a:xfrm>
                  <a:off x="3140"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5999" name="Line 47"/>
                <p:cNvSpPr>
                  <a:spLocks noChangeShapeType="1"/>
                </p:cNvSpPr>
                <p:nvPr/>
              </p:nvSpPr>
              <p:spPr bwMode="auto">
                <a:xfrm flipV="1">
                  <a:off x="3061"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0" name="Line 48"/>
                <p:cNvSpPr>
                  <a:spLocks noChangeShapeType="1"/>
                </p:cNvSpPr>
                <p:nvPr/>
              </p:nvSpPr>
              <p:spPr bwMode="auto">
                <a:xfrm>
                  <a:off x="2982"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1" name="Line 49"/>
                <p:cNvSpPr>
                  <a:spLocks noChangeShapeType="1"/>
                </p:cNvSpPr>
                <p:nvPr/>
              </p:nvSpPr>
              <p:spPr bwMode="auto">
                <a:xfrm>
                  <a:off x="2902" y="2040"/>
                  <a:ext cx="0" cy="79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66002" name="Group 50"/>
              <p:cNvGrpSpPr>
                <a:grpSpLocks/>
              </p:cNvGrpSpPr>
              <p:nvPr/>
            </p:nvGrpSpPr>
            <p:grpSpPr bwMode="auto">
              <a:xfrm>
                <a:off x="2109" y="2118"/>
                <a:ext cx="1432" cy="632"/>
                <a:chOff x="2109" y="2118"/>
                <a:chExt cx="1432" cy="632"/>
              </a:xfrm>
            </p:grpSpPr>
            <p:sp>
              <p:nvSpPr>
                <p:cNvPr id="766003" name="Line 51"/>
                <p:cNvSpPr>
                  <a:spLocks noChangeShapeType="1"/>
                </p:cNvSpPr>
                <p:nvPr/>
              </p:nvSpPr>
              <p:spPr bwMode="auto">
                <a:xfrm>
                  <a:off x="2109" y="2434"/>
                  <a:ext cx="143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4" name="Line 52"/>
                <p:cNvSpPr>
                  <a:spLocks noChangeShapeType="1"/>
                </p:cNvSpPr>
                <p:nvPr/>
              </p:nvSpPr>
              <p:spPr bwMode="auto">
                <a:xfrm>
                  <a:off x="2109" y="2355"/>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5" name="Line 53"/>
                <p:cNvSpPr>
                  <a:spLocks noChangeShapeType="1"/>
                </p:cNvSpPr>
                <p:nvPr/>
              </p:nvSpPr>
              <p:spPr bwMode="auto">
                <a:xfrm>
                  <a:off x="2109" y="2276"/>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6" name="Line 54"/>
                <p:cNvSpPr>
                  <a:spLocks noChangeShapeType="1"/>
                </p:cNvSpPr>
                <p:nvPr/>
              </p:nvSpPr>
              <p:spPr bwMode="auto">
                <a:xfrm>
                  <a:off x="2109" y="2197"/>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7" name="Line 55"/>
                <p:cNvSpPr>
                  <a:spLocks noChangeShapeType="1"/>
                </p:cNvSpPr>
                <p:nvPr/>
              </p:nvSpPr>
              <p:spPr bwMode="auto">
                <a:xfrm>
                  <a:off x="2109" y="2118"/>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8" name="Line 56"/>
                <p:cNvSpPr>
                  <a:spLocks noChangeShapeType="1"/>
                </p:cNvSpPr>
                <p:nvPr/>
              </p:nvSpPr>
              <p:spPr bwMode="auto">
                <a:xfrm>
                  <a:off x="2109" y="2750"/>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09" name="Line 57"/>
                <p:cNvSpPr>
                  <a:spLocks noChangeShapeType="1"/>
                </p:cNvSpPr>
                <p:nvPr/>
              </p:nvSpPr>
              <p:spPr bwMode="auto">
                <a:xfrm>
                  <a:off x="2109" y="2671"/>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10" name="Line 58"/>
                <p:cNvSpPr>
                  <a:spLocks noChangeShapeType="1"/>
                </p:cNvSpPr>
                <p:nvPr/>
              </p:nvSpPr>
              <p:spPr bwMode="auto">
                <a:xfrm>
                  <a:off x="2109" y="2592"/>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6011" name="Line 59"/>
                <p:cNvSpPr>
                  <a:spLocks noChangeShapeType="1"/>
                </p:cNvSpPr>
                <p:nvPr/>
              </p:nvSpPr>
              <p:spPr bwMode="auto">
                <a:xfrm>
                  <a:off x="2109" y="2513"/>
                  <a:ext cx="1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66012" name="Group 60"/>
            <p:cNvGrpSpPr>
              <a:grpSpLocks/>
            </p:cNvGrpSpPr>
            <p:nvPr/>
          </p:nvGrpSpPr>
          <p:grpSpPr bwMode="auto">
            <a:xfrm>
              <a:off x="2108" y="2105"/>
              <a:ext cx="1406" cy="643"/>
              <a:chOff x="2108" y="2105"/>
              <a:chExt cx="1406" cy="643"/>
            </a:xfrm>
          </p:grpSpPr>
          <p:sp>
            <p:nvSpPr>
              <p:cNvPr id="766013" name="Freeform 61"/>
              <p:cNvSpPr>
                <a:spLocks/>
              </p:cNvSpPr>
              <p:nvPr/>
            </p:nvSpPr>
            <p:spPr bwMode="auto">
              <a:xfrm>
                <a:off x="2108" y="2120"/>
                <a:ext cx="1405" cy="628"/>
              </a:xfrm>
              <a:custGeom>
                <a:avLst/>
                <a:gdLst>
                  <a:gd name="T0" fmla="*/ 0 w 1405"/>
                  <a:gd name="T1" fmla="*/ 565 h 628"/>
                  <a:gd name="T2" fmla="*/ 238 w 1405"/>
                  <a:gd name="T3" fmla="*/ 407 h 628"/>
                  <a:gd name="T4" fmla="*/ 373 w 1405"/>
                  <a:gd name="T5" fmla="*/ 558 h 628"/>
                  <a:gd name="T6" fmla="*/ 555 w 1405"/>
                  <a:gd name="T7" fmla="*/ 328 h 628"/>
                  <a:gd name="T8" fmla="*/ 713 w 1405"/>
                  <a:gd name="T9" fmla="*/ 476 h 628"/>
                  <a:gd name="T10" fmla="*/ 944 w 1405"/>
                  <a:gd name="T11" fmla="*/ 190 h 628"/>
                  <a:gd name="T12" fmla="*/ 1111 w 1405"/>
                  <a:gd name="T13" fmla="*/ 328 h 628"/>
                  <a:gd name="T14" fmla="*/ 1349 w 1405"/>
                  <a:gd name="T15" fmla="*/ 39 h 628"/>
                  <a:gd name="T16" fmla="*/ 1322 w 1405"/>
                  <a:gd name="T17" fmla="*/ 13 h 628"/>
                  <a:gd name="T18" fmla="*/ 1404 w 1405"/>
                  <a:gd name="T19" fmla="*/ 0 h 628"/>
                  <a:gd name="T20" fmla="*/ 1400 w 1405"/>
                  <a:gd name="T21" fmla="*/ 92 h 628"/>
                  <a:gd name="T22" fmla="*/ 1374 w 1405"/>
                  <a:gd name="T23" fmla="*/ 66 h 628"/>
                  <a:gd name="T24" fmla="*/ 1113 w 1405"/>
                  <a:gd name="T25" fmla="*/ 387 h 628"/>
                  <a:gd name="T26" fmla="*/ 952 w 1405"/>
                  <a:gd name="T27" fmla="*/ 249 h 628"/>
                  <a:gd name="T28" fmla="*/ 714 w 1405"/>
                  <a:gd name="T29" fmla="*/ 539 h 628"/>
                  <a:gd name="T30" fmla="*/ 561 w 1405"/>
                  <a:gd name="T31" fmla="*/ 394 h 628"/>
                  <a:gd name="T32" fmla="*/ 373 w 1405"/>
                  <a:gd name="T33" fmla="*/ 627 h 628"/>
                  <a:gd name="T34" fmla="*/ 227 w 1405"/>
                  <a:gd name="T35" fmla="*/ 463 h 628"/>
                  <a:gd name="T36" fmla="*/ 0 w 1405"/>
                  <a:gd name="T37" fmla="*/ 617 h 628"/>
                  <a:gd name="T38" fmla="*/ 0 w 1405"/>
                  <a:gd name="T39" fmla="*/ 56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5" h="628">
                    <a:moveTo>
                      <a:pt x="0" y="565"/>
                    </a:moveTo>
                    <a:lnTo>
                      <a:pt x="238" y="407"/>
                    </a:lnTo>
                    <a:lnTo>
                      <a:pt x="373" y="558"/>
                    </a:lnTo>
                    <a:lnTo>
                      <a:pt x="555" y="328"/>
                    </a:lnTo>
                    <a:lnTo>
                      <a:pt x="713" y="476"/>
                    </a:lnTo>
                    <a:lnTo>
                      <a:pt x="944" y="190"/>
                    </a:lnTo>
                    <a:lnTo>
                      <a:pt x="1111" y="328"/>
                    </a:lnTo>
                    <a:lnTo>
                      <a:pt x="1349" y="39"/>
                    </a:lnTo>
                    <a:lnTo>
                      <a:pt x="1322" y="13"/>
                    </a:lnTo>
                    <a:lnTo>
                      <a:pt x="1404" y="0"/>
                    </a:lnTo>
                    <a:lnTo>
                      <a:pt x="1400" y="92"/>
                    </a:lnTo>
                    <a:lnTo>
                      <a:pt x="1374" y="66"/>
                    </a:lnTo>
                    <a:lnTo>
                      <a:pt x="1113" y="387"/>
                    </a:lnTo>
                    <a:lnTo>
                      <a:pt x="952" y="249"/>
                    </a:lnTo>
                    <a:lnTo>
                      <a:pt x="714" y="539"/>
                    </a:lnTo>
                    <a:lnTo>
                      <a:pt x="561" y="394"/>
                    </a:lnTo>
                    <a:lnTo>
                      <a:pt x="373" y="627"/>
                    </a:lnTo>
                    <a:lnTo>
                      <a:pt x="227" y="463"/>
                    </a:lnTo>
                    <a:lnTo>
                      <a:pt x="0" y="617"/>
                    </a:lnTo>
                    <a:lnTo>
                      <a:pt x="0" y="565"/>
                    </a:lnTo>
                  </a:path>
                </a:pathLst>
              </a:custGeom>
              <a:solidFill>
                <a:srgbClr val="CC0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6014" name="Freeform 62"/>
              <p:cNvSpPr>
                <a:spLocks/>
              </p:cNvSpPr>
              <p:nvPr/>
            </p:nvSpPr>
            <p:spPr bwMode="auto">
              <a:xfrm>
                <a:off x="2109" y="2105"/>
                <a:ext cx="1405" cy="629"/>
              </a:xfrm>
              <a:custGeom>
                <a:avLst/>
                <a:gdLst>
                  <a:gd name="T0" fmla="*/ 0 w 1405"/>
                  <a:gd name="T1" fmla="*/ 565 h 629"/>
                  <a:gd name="T2" fmla="*/ 239 w 1405"/>
                  <a:gd name="T3" fmla="*/ 407 h 629"/>
                  <a:gd name="T4" fmla="*/ 373 w 1405"/>
                  <a:gd name="T5" fmla="*/ 559 h 629"/>
                  <a:gd name="T6" fmla="*/ 556 w 1405"/>
                  <a:gd name="T7" fmla="*/ 329 h 629"/>
                  <a:gd name="T8" fmla="*/ 713 w 1405"/>
                  <a:gd name="T9" fmla="*/ 476 h 629"/>
                  <a:gd name="T10" fmla="*/ 945 w 1405"/>
                  <a:gd name="T11" fmla="*/ 190 h 629"/>
                  <a:gd name="T12" fmla="*/ 1111 w 1405"/>
                  <a:gd name="T13" fmla="*/ 329 h 629"/>
                  <a:gd name="T14" fmla="*/ 1349 w 1405"/>
                  <a:gd name="T15" fmla="*/ 39 h 629"/>
                  <a:gd name="T16" fmla="*/ 1322 w 1405"/>
                  <a:gd name="T17" fmla="*/ 13 h 629"/>
                  <a:gd name="T18" fmla="*/ 1404 w 1405"/>
                  <a:gd name="T19" fmla="*/ 0 h 629"/>
                  <a:gd name="T20" fmla="*/ 1401 w 1405"/>
                  <a:gd name="T21" fmla="*/ 92 h 629"/>
                  <a:gd name="T22" fmla="*/ 1374 w 1405"/>
                  <a:gd name="T23" fmla="*/ 66 h 629"/>
                  <a:gd name="T24" fmla="*/ 1113 w 1405"/>
                  <a:gd name="T25" fmla="*/ 388 h 629"/>
                  <a:gd name="T26" fmla="*/ 952 w 1405"/>
                  <a:gd name="T27" fmla="*/ 250 h 629"/>
                  <a:gd name="T28" fmla="*/ 714 w 1405"/>
                  <a:gd name="T29" fmla="*/ 539 h 629"/>
                  <a:gd name="T30" fmla="*/ 561 w 1405"/>
                  <a:gd name="T31" fmla="*/ 394 h 629"/>
                  <a:gd name="T32" fmla="*/ 373 w 1405"/>
                  <a:gd name="T33" fmla="*/ 628 h 629"/>
                  <a:gd name="T34" fmla="*/ 227 w 1405"/>
                  <a:gd name="T35" fmla="*/ 463 h 629"/>
                  <a:gd name="T36" fmla="*/ 0 w 1405"/>
                  <a:gd name="T37" fmla="*/ 618 h 629"/>
                  <a:gd name="T38" fmla="*/ 0 w 1405"/>
                  <a:gd name="T39" fmla="*/ 56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5" h="629">
                    <a:moveTo>
                      <a:pt x="0" y="565"/>
                    </a:moveTo>
                    <a:lnTo>
                      <a:pt x="239" y="407"/>
                    </a:lnTo>
                    <a:lnTo>
                      <a:pt x="373" y="559"/>
                    </a:lnTo>
                    <a:lnTo>
                      <a:pt x="556" y="329"/>
                    </a:lnTo>
                    <a:lnTo>
                      <a:pt x="713" y="476"/>
                    </a:lnTo>
                    <a:lnTo>
                      <a:pt x="945" y="190"/>
                    </a:lnTo>
                    <a:lnTo>
                      <a:pt x="1111" y="329"/>
                    </a:lnTo>
                    <a:lnTo>
                      <a:pt x="1349" y="39"/>
                    </a:lnTo>
                    <a:lnTo>
                      <a:pt x="1322" y="13"/>
                    </a:lnTo>
                    <a:lnTo>
                      <a:pt x="1404" y="0"/>
                    </a:lnTo>
                    <a:lnTo>
                      <a:pt x="1401" y="92"/>
                    </a:lnTo>
                    <a:lnTo>
                      <a:pt x="1374" y="66"/>
                    </a:lnTo>
                    <a:lnTo>
                      <a:pt x="1113" y="388"/>
                    </a:lnTo>
                    <a:lnTo>
                      <a:pt x="952" y="250"/>
                    </a:lnTo>
                    <a:lnTo>
                      <a:pt x="714" y="539"/>
                    </a:lnTo>
                    <a:lnTo>
                      <a:pt x="561" y="394"/>
                    </a:lnTo>
                    <a:lnTo>
                      <a:pt x="373" y="628"/>
                    </a:lnTo>
                    <a:lnTo>
                      <a:pt x="227" y="463"/>
                    </a:lnTo>
                    <a:lnTo>
                      <a:pt x="0" y="618"/>
                    </a:lnTo>
                    <a:lnTo>
                      <a:pt x="0" y="565"/>
                    </a:lnTo>
                  </a:path>
                </a:pathLst>
              </a:custGeom>
              <a:solidFill>
                <a:srgbClr val="CC00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66015" name="Rectangle 63"/>
            <p:cNvSpPr>
              <a:spLocks noChangeArrowheads="1"/>
            </p:cNvSpPr>
            <p:nvPr/>
          </p:nvSpPr>
          <p:spPr bwMode="auto">
            <a:xfrm>
              <a:off x="2392" y="2124"/>
              <a:ext cx="693"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kumimoji="1" lang="zh-CN" altLang="en-US" sz="4400">
                  <a:solidFill>
                    <a:srgbClr val="FFCC00"/>
                  </a:solidFill>
                  <a:latin typeface="黑体" panose="02010609060101010101" pitchFamily="49" charset="-122"/>
                  <a:ea typeface="黑体" panose="02010609060101010101" pitchFamily="49" charset="-122"/>
                </a:rPr>
                <a:t>项目</a:t>
              </a:r>
            </a:p>
          </p:txBody>
        </p:sp>
      </p:gr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48DBCF0-7059-4A9F-BCA1-BD07BDA1D9F8}" type="slidenum">
              <a:rPr lang="en-US" altLang="zh-CN"/>
              <a:pPr/>
              <a:t>120</a:t>
            </a:fld>
            <a:endParaRPr lang="en-US" altLang="zh-CN"/>
          </a:p>
        </p:txBody>
      </p:sp>
      <p:sp>
        <p:nvSpPr>
          <p:cNvPr id="38093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进度控制</a:t>
            </a:r>
          </a:p>
        </p:txBody>
      </p:sp>
      <p:pic>
        <p:nvPicPr>
          <p:cNvPr id="380931" name="Picture 5"/>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4F8F078-7257-4696-A04A-5E63E18D7F05}" type="slidenum">
              <a:rPr lang="en-US" altLang="zh-CN"/>
              <a:pPr/>
              <a:t>121</a:t>
            </a:fld>
            <a:endParaRPr lang="en-US" altLang="zh-CN"/>
          </a:p>
        </p:txBody>
      </p:sp>
      <p:sp>
        <p:nvSpPr>
          <p:cNvPr id="381954" name="Rectangle 2"/>
          <p:cNvSpPr>
            <a:spLocks noGrp="1" noChangeArrowheads="1"/>
          </p:cNvSpPr>
          <p:nvPr>
            <p:ph type="title" idx="4294967295"/>
          </p:nvPr>
        </p:nvSpPr>
        <p:spPr>
          <a:xfrm>
            <a:off x="457200" y="152400"/>
            <a:ext cx="79311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进度控制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381955" name="Rectangle 3"/>
          <p:cNvSpPr>
            <a:spLocks noGrp="1" noChangeArrowheads="1"/>
          </p:cNvSpPr>
          <p:nvPr>
            <p:ph type="body" idx="4294967295"/>
          </p:nvPr>
        </p:nvSpPr>
        <p:spPr>
          <a:xfrm>
            <a:off x="457200" y="1192213"/>
            <a:ext cx="8458200" cy="5476875"/>
          </a:xfrm>
        </p:spPr>
        <p:txBody>
          <a:bodyPr/>
          <a:lstStyle/>
          <a:p>
            <a:pPr>
              <a:buFont typeface="Wingdings" panose="05000000000000000000" pitchFamily="2" charset="2"/>
              <a:buChar char="l"/>
            </a:pPr>
            <a:r>
              <a:rPr lang="zh-CN" altLang="en-US" b="1" smtClean="0">
                <a:solidFill>
                  <a:srgbClr val="FFFF00"/>
                </a:solidFill>
                <a:latin typeface="微软雅黑" panose="020B0503020204020204" pitchFamily="34" charset="-122"/>
                <a:ea typeface="微软雅黑" panose="020B0503020204020204" pitchFamily="34" charset="-122"/>
              </a:rPr>
              <a:t>工期压缩</a:t>
            </a:r>
          </a:p>
          <a:p>
            <a:pPr lvl="1"/>
            <a:r>
              <a:rPr lang="zh-CN" altLang="en-US" b="1" smtClean="0">
                <a:latin typeface="微软雅黑" panose="020B0503020204020204" pitchFamily="34" charset="-122"/>
                <a:ea typeface="微软雅黑" panose="020B0503020204020204" pitchFamily="34" charset="-122"/>
              </a:rPr>
              <a:t>赶工（</a:t>
            </a:r>
            <a:r>
              <a:rPr lang="en-US" altLang="zh-CN" b="1" smtClean="0">
                <a:latin typeface="微软雅黑" panose="020B0503020204020204" pitchFamily="34" charset="-122"/>
                <a:ea typeface="微软雅黑" panose="020B0503020204020204" pitchFamily="34" charset="-122"/>
              </a:rPr>
              <a:t>Crashing</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成本平衡法</a:t>
            </a:r>
          </a:p>
          <a:p>
            <a:pPr lvl="1"/>
            <a:r>
              <a:rPr lang="zh-CN" altLang="en-US" b="1" smtClean="0">
                <a:latin typeface="微软雅黑" panose="020B0503020204020204" pitchFamily="34" charset="-122"/>
                <a:ea typeface="微软雅黑" panose="020B0503020204020204" pitchFamily="34" charset="-122"/>
              </a:rPr>
              <a:t>并行（</a:t>
            </a:r>
            <a:r>
              <a:rPr lang="en-US" altLang="zh-CN" b="1" smtClean="0">
                <a:latin typeface="微软雅黑" panose="020B0503020204020204" pitchFamily="34" charset="-122"/>
                <a:ea typeface="微软雅黑" panose="020B0503020204020204" pitchFamily="34" charset="-122"/>
              </a:rPr>
              <a:t>Fast Tracking</a:t>
            </a:r>
            <a:r>
              <a:rPr lang="zh-CN" altLang="en-US" b="1" smtClean="0">
                <a:latin typeface="微软雅黑" panose="020B0503020204020204" pitchFamily="34" charset="-122"/>
                <a:ea typeface="微软雅黑" panose="020B0503020204020204" pitchFamily="34" charset="-122"/>
              </a:rPr>
              <a:t>）</a:t>
            </a:r>
          </a:p>
          <a:p>
            <a:pPr lvl="1"/>
            <a:r>
              <a:rPr lang="zh-CN" altLang="en-US" b="1" smtClean="0">
                <a:latin typeface="微软雅黑" panose="020B0503020204020204" pitchFamily="34" charset="-122"/>
                <a:ea typeface="微软雅黑" panose="020B0503020204020204" pitchFamily="34" charset="-122"/>
              </a:rPr>
              <a:t>时间</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费用的网络优化</a:t>
            </a:r>
          </a:p>
          <a:p>
            <a:pPr>
              <a:lnSpc>
                <a:spcPct val="130000"/>
              </a:lnSpc>
              <a:buFont typeface="Wingdings" panose="05000000000000000000" pitchFamily="2" charset="2"/>
              <a:buChar char="l"/>
            </a:pPr>
            <a:r>
              <a:rPr lang="en-US" altLang="zh-CN" b="1" smtClean="0">
                <a:solidFill>
                  <a:srgbClr val="FFFF00"/>
                </a:solidFill>
                <a:latin typeface="微软雅黑" panose="020B0503020204020204" pitchFamily="34" charset="-122"/>
                <a:ea typeface="微软雅黑" panose="020B0503020204020204" pitchFamily="34" charset="-122"/>
              </a:rPr>
              <a:t>CPM (Critical Path Method)</a:t>
            </a:r>
          </a:p>
          <a:p>
            <a:pPr lvl="1"/>
            <a:r>
              <a:rPr lang="zh-CN" altLang="en-US" b="1" smtClean="0">
                <a:latin typeface="微软雅黑" panose="020B0503020204020204" pitchFamily="34" charset="-122"/>
                <a:ea typeface="微软雅黑" panose="020B0503020204020204" pitchFamily="34" charset="-122"/>
              </a:rPr>
              <a:t>时间优化</a:t>
            </a:r>
          </a:p>
          <a:p>
            <a:pPr lvl="1"/>
            <a:r>
              <a:rPr lang="zh-CN" altLang="en-US" b="1" smtClean="0">
                <a:latin typeface="微软雅黑" panose="020B0503020204020204" pitchFamily="34" charset="-122"/>
                <a:ea typeface="微软雅黑" panose="020B0503020204020204" pitchFamily="34" charset="-122"/>
              </a:rPr>
              <a:t>时间－资源优化</a:t>
            </a:r>
          </a:p>
          <a:p>
            <a:pPr lvl="1"/>
            <a:r>
              <a:rPr lang="zh-CN" altLang="en-US" b="1" smtClean="0">
                <a:latin typeface="微软雅黑" panose="020B0503020204020204" pitchFamily="34" charset="-122"/>
                <a:ea typeface="微软雅黑" panose="020B0503020204020204" pitchFamily="34" charset="-122"/>
              </a:rPr>
              <a:t>时间－费用优化</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39F834C7-4645-4B66-AA3E-C9F32AEFCADC}" type="slidenum">
              <a:rPr lang="en-US" altLang="zh-CN"/>
              <a:pPr/>
              <a:t>122</a:t>
            </a:fld>
            <a:endParaRPr lang="en-US" altLang="zh-CN"/>
          </a:p>
        </p:txBody>
      </p:sp>
      <p:sp>
        <p:nvSpPr>
          <p:cNvPr id="262146"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项目费用管理</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75CD4CA-1407-4F68-9F92-93BD2B3FA71F}" type="slidenum">
              <a:rPr lang="en-US" altLang="zh-CN"/>
              <a:pPr/>
              <a:t>123</a:t>
            </a:fld>
            <a:endParaRPr lang="en-US" altLang="zh-CN"/>
          </a:p>
        </p:txBody>
      </p:sp>
      <p:sp>
        <p:nvSpPr>
          <p:cNvPr id="399362"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项目费用管理概述</a:t>
            </a:r>
          </a:p>
        </p:txBody>
      </p:sp>
      <p:pic>
        <p:nvPicPr>
          <p:cNvPr id="39936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rot="5400000">
            <a:off x="1600200" y="-685800"/>
            <a:ext cx="5943600" cy="9144000"/>
          </a:xfrm>
          <a:noFill/>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27D208B8-D661-4893-86DF-471A5478AE55}" type="slidenum">
              <a:rPr lang="en-US" altLang="zh-CN"/>
              <a:pPr/>
              <a:t>124</a:t>
            </a:fld>
            <a:endParaRPr lang="en-US" altLang="zh-CN"/>
          </a:p>
        </p:txBody>
      </p:sp>
      <p:sp>
        <p:nvSpPr>
          <p:cNvPr id="4003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400387" name="Group 3"/>
          <p:cNvGrpSpPr>
            <a:grpSpLocks/>
          </p:cNvGrpSpPr>
          <p:nvPr/>
        </p:nvGrpSpPr>
        <p:grpSpPr bwMode="auto">
          <a:xfrm>
            <a:off x="2005013" y="2771775"/>
            <a:ext cx="5310187" cy="609600"/>
            <a:chOff x="1263" y="1881"/>
            <a:chExt cx="3345" cy="384"/>
          </a:xfrm>
        </p:grpSpPr>
        <p:grpSp>
          <p:nvGrpSpPr>
            <p:cNvPr id="400388"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0039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39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39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39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39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0039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39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费用估算</a:t>
              </a:r>
            </a:p>
          </p:txBody>
        </p:sp>
        <p:sp>
          <p:nvSpPr>
            <p:cNvPr id="40040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400401" name="Group 17"/>
          <p:cNvGrpSpPr>
            <a:grpSpLocks/>
          </p:cNvGrpSpPr>
          <p:nvPr/>
        </p:nvGrpSpPr>
        <p:grpSpPr bwMode="auto">
          <a:xfrm>
            <a:off x="2024063" y="4572000"/>
            <a:ext cx="5291137" cy="614363"/>
            <a:chOff x="1275" y="3015"/>
            <a:chExt cx="3333" cy="387"/>
          </a:xfrm>
        </p:grpSpPr>
        <p:grpSp>
          <p:nvGrpSpPr>
            <p:cNvPr id="400402"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0040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0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0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1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1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0041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41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费用控制</a:t>
              </a:r>
            </a:p>
          </p:txBody>
        </p:sp>
        <p:sp>
          <p:nvSpPr>
            <p:cNvPr id="40041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400415" name="Group 76"/>
          <p:cNvGrpSpPr>
            <a:grpSpLocks/>
          </p:cNvGrpSpPr>
          <p:nvPr/>
        </p:nvGrpSpPr>
        <p:grpSpPr bwMode="auto">
          <a:xfrm>
            <a:off x="1981200" y="1885950"/>
            <a:ext cx="5334000" cy="628650"/>
            <a:chOff x="1248" y="1188"/>
            <a:chExt cx="3360" cy="396"/>
          </a:xfrm>
        </p:grpSpPr>
        <p:sp>
          <p:nvSpPr>
            <p:cNvPr id="400416"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417" name="Text Box 48"/>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费用管理的基本概念</a:t>
              </a:r>
            </a:p>
          </p:txBody>
        </p:sp>
        <p:grpSp>
          <p:nvGrpSpPr>
            <p:cNvPr id="400418" name="Group 62"/>
            <p:cNvGrpSpPr>
              <a:grpSpLocks/>
            </p:cNvGrpSpPr>
            <p:nvPr/>
          </p:nvGrpSpPr>
          <p:grpSpPr bwMode="auto">
            <a:xfrm>
              <a:off x="1248" y="1200"/>
              <a:ext cx="384" cy="384"/>
              <a:chOff x="1248" y="1200"/>
              <a:chExt cx="384" cy="384"/>
            </a:xfrm>
          </p:grpSpPr>
          <p:grpSp>
            <p:nvGrpSpPr>
              <p:cNvPr id="400419" name="Group 61"/>
              <p:cNvGrpSpPr>
                <a:grpSpLocks/>
              </p:cNvGrpSpPr>
              <p:nvPr/>
            </p:nvGrpSpPr>
            <p:grpSpPr bwMode="auto">
              <a:xfrm>
                <a:off x="1248" y="1200"/>
                <a:ext cx="384" cy="384"/>
                <a:chOff x="2016" y="912"/>
                <a:chExt cx="384" cy="384"/>
              </a:xfrm>
            </p:grpSpPr>
            <p:sp>
              <p:nvSpPr>
                <p:cNvPr id="400420"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00425"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26"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27"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28"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29"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00430"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400431" name="Group 77"/>
          <p:cNvGrpSpPr>
            <a:grpSpLocks/>
          </p:cNvGrpSpPr>
          <p:nvPr/>
        </p:nvGrpSpPr>
        <p:grpSpPr bwMode="auto">
          <a:xfrm>
            <a:off x="1981200" y="3692525"/>
            <a:ext cx="5334000" cy="631825"/>
            <a:chOff x="1248" y="2326"/>
            <a:chExt cx="3360" cy="398"/>
          </a:xfrm>
        </p:grpSpPr>
        <p:sp>
          <p:nvSpPr>
            <p:cNvPr id="400432"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433" name="Text Box 33"/>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费用预算</a:t>
              </a:r>
            </a:p>
          </p:txBody>
        </p:sp>
        <p:grpSp>
          <p:nvGrpSpPr>
            <p:cNvPr id="400434" name="Group 63"/>
            <p:cNvGrpSpPr>
              <a:grpSpLocks/>
            </p:cNvGrpSpPr>
            <p:nvPr/>
          </p:nvGrpSpPr>
          <p:grpSpPr bwMode="auto">
            <a:xfrm>
              <a:off x="1248" y="2340"/>
              <a:ext cx="384" cy="384"/>
              <a:chOff x="1248" y="1200"/>
              <a:chExt cx="384" cy="384"/>
            </a:xfrm>
          </p:grpSpPr>
          <p:grpSp>
            <p:nvGrpSpPr>
              <p:cNvPr id="400435" name="Group 64"/>
              <p:cNvGrpSpPr>
                <a:grpSpLocks/>
              </p:cNvGrpSpPr>
              <p:nvPr/>
            </p:nvGrpSpPr>
            <p:grpSpPr bwMode="auto">
              <a:xfrm>
                <a:off x="1248" y="1200"/>
                <a:ext cx="384" cy="384"/>
                <a:chOff x="2016" y="912"/>
                <a:chExt cx="384" cy="384"/>
              </a:xfrm>
            </p:grpSpPr>
            <p:sp>
              <p:nvSpPr>
                <p:cNvPr id="400436"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00441"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42"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43"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44"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00445"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00446"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1F59228-A210-46AC-8ECD-8AFC6B8FFDCD}" type="slidenum">
              <a:rPr lang="en-US" altLang="zh-CN"/>
              <a:pPr/>
              <a:t>125</a:t>
            </a:fld>
            <a:endParaRPr lang="en-US" altLang="zh-CN"/>
          </a:p>
        </p:txBody>
      </p:sp>
      <p:sp>
        <p:nvSpPr>
          <p:cNvPr id="40141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费用管理的基本概念</a:t>
            </a:r>
          </a:p>
        </p:txBody>
      </p:sp>
      <p:sp>
        <p:nvSpPr>
          <p:cNvPr id="401411" name="Rectangle 3"/>
          <p:cNvSpPr>
            <a:spLocks noGrp="1" noChangeArrowheads="1"/>
          </p:cNvSpPr>
          <p:nvPr>
            <p:ph type="body" idx="4294967295"/>
          </p:nvPr>
        </p:nvSpPr>
        <p:spPr>
          <a:xfrm>
            <a:off x="228600" y="1295400"/>
            <a:ext cx="8686800" cy="5248275"/>
          </a:xfrm>
        </p:spPr>
        <p:txBody>
          <a:bodyPr/>
          <a:lstStyle/>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项目费用管理的目的</a:t>
            </a:r>
          </a:p>
          <a:p>
            <a:pPr lvl="1">
              <a:lnSpc>
                <a:spcPct val="130000"/>
              </a:lnSpc>
            </a:pPr>
            <a:r>
              <a:rPr lang="zh-CN" altLang="en-US" sz="2400" b="1" smtClean="0">
                <a:latin typeface="微软雅黑" panose="020B0503020204020204" pitchFamily="34" charset="-122"/>
                <a:ea typeface="微软雅黑" panose="020B0503020204020204" pitchFamily="34" charset="-122"/>
              </a:rPr>
              <a:t>“确保在批准的预算内完成项目”</a:t>
            </a:r>
          </a:p>
          <a:p>
            <a:pPr lvl="1">
              <a:lnSpc>
                <a:spcPct val="130000"/>
              </a:lnSpc>
            </a:pPr>
            <a:r>
              <a:rPr lang="zh-CN" altLang="en-US" sz="2400" b="1" smtClean="0">
                <a:latin typeface="微软雅黑" panose="020B0503020204020204" pitchFamily="34" charset="-122"/>
                <a:ea typeface="微软雅黑" panose="020B0503020204020204" pitchFamily="34" charset="-122"/>
              </a:rPr>
              <a:t>项目费用管理包括四个过程：</a:t>
            </a:r>
          </a:p>
          <a:p>
            <a:pPr lvl="2">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1</a:t>
            </a:r>
            <a:r>
              <a:rPr lang="zh-CN" altLang="en-US" b="1" smtClean="0">
                <a:solidFill>
                  <a:srgbClr val="FFFF00"/>
                </a:solidFill>
                <a:latin typeface="微软雅黑" panose="020B0503020204020204" pitchFamily="34" charset="-122"/>
                <a:ea typeface="微软雅黑" panose="020B0503020204020204" pitchFamily="34" charset="-122"/>
              </a:rPr>
              <a:t>、资源计划</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确定完成项目活动所需要的物质资源（人、设备和材料）的种类，以及每种资源的需要量</a:t>
            </a:r>
          </a:p>
          <a:p>
            <a:pPr lvl="2">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2</a:t>
            </a:r>
            <a:r>
              <a:rPr lang="zh-CN" altLang="en-US" b="1" smtClean="0">
                <a:solidFill>
                  <a:srgbClr val="FFFF00"/>
                </a:solidFill>
                <a:latin typeface="微软雅黑" panose="020B0503020204020204" pitchFamily="34" charset="-122"/>
                <a:ea typeface="微软雅黑" panose="020B0503020204020204" pitchFamily="34" charset="-122"/>
              </a:rPr>
              <a:t>、成本估计</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确定完成项目各活动所需要的资源的成本</a:t>
            </a:r>
          </a:p>
          <a:p>
            <a:pPr lvl="2">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、成本预算</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将总成本估算分配到单项工作活动的过程</a:t>
            </a:r>
          </a:p>
          <a:p>
            <a:pPr lvl="2">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4</a:t>
            </a:r>
            <a:r>
              <a:rPr lang="zh-CN" altLang="en-US" b="1" smtClean="0">
                <a:solidFill>
                  <a:srgbClr val="FFFF00"/>
                </a:solidFill>
                <a:latin typeface="微软雅黑" panose="020B0503020204020204" pitchFamily="34" charset="-122"/>
                <a:ea typeface="微软雅黑" panose="020B0503020204020204" pitchFamily="34" charset="-122"/>
              </a:rPr>
              <a:t>、成本控制</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控制项目预算的变更</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3BDB1C3-97B6-440B-AC3A-560BF07B9FAC}" type="slidenum">
              <a:rPr lang="en-US" altLang="zh-CN"/>
              <a:pPr/>
              <a:t>126</a:t>
            </a:fld>
            <a:endParaRPr lang="en-US" altLang="zh-CN"/>
          </a:p>
        </p:txBody>
      </p:sp>
      <p:sp>
        <p:nvSpPr>
          <p:cNvPr id="4024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费用管理的基本概念</a:t>
            </a:r>
          </a:p>
        </p:txBody>
      </p:sp>
      <p:sp>
        <p:nvSpPr>
          <p:cNvPr id="402435" name="Rectangle 3"/>
          <p:cNvSpPr>
            <a:spLocks noGrp="1" noChangeArrowheads="1"/>
          </p:cNvSpPr>
          <p:nvPr>
            <p:ph type="body" idx="4294967295"/>
          </p:nvPr>
        </p:nvSpPr>
        <p:spPr>
          <a:xfrm>
            <a:off x="228600" y="960438"/>
            <a:ext cx="8915400" cy="5781675"/>
          </a:xfrm>
        </p:spPr>
        <p:txBody>
          <a:bodyPr/>
          <a:lstStyle/>
          <a:p>
            <a:pPr>
              <a:lnSpc>
                <a:spcPct val="130000"/>
              </a:lnSpc>
            </a:pPr>
            <a:r>
              <a:rPr lang="zh-CN" altLang="en-US" sz="2400" b="1" smtClean="0">
                <a:latin typeface="微软雅黑" panose="020B0503020204020204" pitchFamily="34" charset="-122"/>
                <a:ea typeface="微软雅黑" panose="020B0503020204020204" pitchFamily="34" charset="-122"/>
              </a:rPr>
              <a:t>成本（费用）管理的关注点</a:t>
            </a:r>
          </a:p>
          <a:p>
            <a:pPr lvl="1">
              <a:lnSpc>
                <a:spcPct val="13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完成项目活动所需</a:t>
            </a:r>
            <a:r>
              <a:rPr lang="zh-CN" altLang="en-US" sz="2400" b="1" smtClean="0">
                <a:solidFill>
                  <a:srgbClr val="FFFF00"/>
                </a:solidFill>
                <a:latin typeface="微软雅黑" panose="020B0503020204020204" pitchFamily="34" charset="-122"/>
                <a:ea typeface="微软雅黑" panose="020B0503020204020204" pitchFamily="34" charset="-122"/>
              </a:rPr>
              <a:t>资源的成本</a:t>
            </a:r>
          </a:p>
          <a:p>
            <a:pPr lvl="1">
              <a:lnSpc>
                <a:spcPct val="13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考虑项目</a:t>
            </a:r>
            <a:r>
              <a:rPr lang="zh-CN" altLang="en-US" sz="2400" b="1" smtClean="0">
                <a:solidFill>
                  <a:srgbClr val="FFFF00"/>
                </a:solidFill>
                <a:latin typeface="微软雅黑" panose="020B0503020204020204" pitchFamily="34" charset="-122"/>
                <a:ea typeface="微软雅黑" panose="020B0503020204020204" pitchFamily="34" charset="-122"/>
              </a:rPr>
              <a:t>全生命周期成本</a:t>
            </a:r>
          </a:p>
          <a:p>
            <a:pPr lvl="1">
              <a:lnSpc>
                <a:spcPct val="13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项目的</a:t>
            </a:r>
            <a:r>
              <a:rPr lang="zh-CN" altLang="en-US" sz="2400" b="1" smtClean="0">
                <a:solidFill>
                  <a:srgbClr val="FFFF00"/>
                </a:solidFill>
                <a:latin typeface="微软雅黑" panose="020B0503020204020204" pitchFamily="34" charset="-122"/>
                <a:ea typeface="微软雅黑" panose="020B0503020204020204" pitchFamily="34" charset="-122"/>
              </a:rPr>
              <a:t>财务指标（</a:t>
            </a:r>
            <a:r>
              <a:rPr lang="zh-CN" altLang="en-US" sz="2400" b="1" smtClean="0">
                <a:latin typeface="微软雅黑" panose="020B0503020204020204" pitchFamily="34" charset="-122"/>
                <a:ea typeface="微软雅黑" panose="020B0503020204020204" pitchFamily="34" charset="-122"/>
              </a:rPr>
              <a:t>投资回报率、贴现现金流量</a:t>
            </a:r>
            <a:r>
              <a:rPr lang="zh-CN" altLang="en-US" sz="2400" b="1" smtClean="0">
                <a:solidFill>
                  <a:srgbClr val="FFFF00"/>
                </a:solidFill>
                <a:latin typeface="微软雅黑" panose="020B0503020204020204" pitchFamily="34" charset="-122"/>
                <a:ea typeface="微软雅黑" panose="020B0503020204020204" pitchFamily="34" charset="-122"/>
              </a:rPr>
              <a:t>）</a:t>
            </a:r>
          </a:p>
          <a:p>
            <a:pPr>
              <a:lnSpc>
                <a:spcPct val="11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110000"/>
              </a:lnSpc>
            </a:pPr>
            <a:r>
              <a:rPr lang="zh-CN" altLang="en-US" sz="2400" b="1" smtClean="0">
                <a:latin typeface="微软雅黑" panose="020B0503020204020204" pitchFamily="34" charset="-122"/>
                <a:ea typeface="微软雅黑" panose="020B0503020204020204" pitchFamily="34" charset="-122"/>
              </a:rPr>
              <a:t>其他：</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现值与将来值（终值、现值、贴现）</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单利、复利</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单利终值、单利现值、复利终值、复利现值</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年金、年金终值</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4FEFC6E-51F9-4627-881B-D440B3FB7D13}" type="slidenum">
              <a:rPr lang="en-US" altLang="zh-CN"/>
              <a:pPr/>
              <a:t>127</a:t>
            </a:fld>
            <a:endParaRPr lang="en-US" altLang="zh-CN"/>
          </a:p>
        </p:txBody>
      </p:sp>
      <p:sp>
        <p:nvSpPr>
          <p:cNvPr id="411650" name="Rectangle 2"/>
          <p:cNvSpPr>
            <a:spLocks noGrp="1" noChangeArrowheads="1"/>
          </p:cNvSpPr>
          <p:nvPr>
            <p:ph type="title" idx="4294967295"/>
          </p:nvPr>
        </p:nvSpPr>
        <p:spPr>
          <a:xfrm>
            <a:off x="0" y="152400"/>
            <a:ext cx="91440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费用管理的基本概念</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成本类型</a:t>
            </a:r>
            <a:endParaRPr lang="en-US" altLang="zh-CN" smtClean="0">
              <a:effectLst/>
              <a:latin typeface="微软雅黑" panose="020B0503020204020204" pitchFamily="34" charset="-122"/>
              <a:ea typeface="微软雅黑" panose="020B0503020204020204" pitchFamily="34" charset="-122"/>
            </a:endParaRPr>
          </a:p>
        </p:txBody>
      </p:sp>
      <p:sp>
        <p:nvSpPr>
          <p:cNvPr id="411651" name="Rectangle 3"/>
          <p:cNvSpPr>
            <a:spLocks noGrp="1" noChangeArrowheads="1"/>
          </p:cNvSpPr>
          <p:nvPr>
            <p:ph type="body" idx="4294967295"/>
          </p:nvPr>
        </p:nvSpPr>
        <p:spPr>
          <a:xfrm>
            <a:off x="457200" y="1058863"/>
            <a:ext cx="7772400" cy="5610225"/>
          </a:xfrm>
        </p:spPr>
        <p:txBody>
          <a:bodyPr/>
          <a:lstStyle/>
          <a:p>
            <a:pPr lvl="1">
              <a:lnSpc>
                <a:spcPct val="12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1.</a:t>
            </a:r>
            <a:r>
              <a:rPr lang="zh-CN" altLang="en-US" b="1" smtClean="0">
                <a:solidFill>
                  <a:srgbClr val="FFFF00"/>
                </a:solidFill>
                <a:latin typeface="微软雅黑" panose="020B0503020204020204" pitchFamily="34" charset="-122"/>
                <a:ea typeface="微软雅黑" panose="020B0503020204020204" pitchFamily="34" charset="-122"/>
              </a:rPr>
              <a:t>可变成本</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Variable Cost</a:t>
            </a:r>
            <a:r>
              <a:rPr lang="zh-CN" altLang="en-US" b="1" smtClean="0">
                <a:latin typeface="微软雅黑" panose="020B0503020204020204" pitchFamily="34" charset="-122"/>
                <a:ea typeface="微软雅黑" panose="020B0503020204020204" pitchFamily="34" charset="-122"/>
              </a:rPr>
              <a:t>）</a:t>
            </a:r>
          </a:p>
          <a:p>
            <a:pPr lvl="2">
              <a:lnSpc>
                <a:spcPct val="120000"/>
              </a:lnSpc>
            </a:pPr>
            <a:r>
              <a:rPr lang="zh-CN" altLang="en-US" b="1" smtClean="0">
                <a:latin typeface="微软雅黑" panose="020B0503020204020204" pitchFamily="34" charset="-122"/>
                <a:ea typeface="微软雅黑" panose="020B0503020204020204" pitchFamily="34" charset="-122"/>
              </a:rPr>
              <a:t>随生产量或工作量而变的成本</a:t>
            </a:r>
          </a:p>
          <a:p>
            <a:pPr lvl="2">
              <a:lnSpc>
                <a:spcPct val="120000"/>
              </a:lnSpc>
            </a:pPr>
            <a:r>
              <a:rPr lang="zh-CN" altLang="en-US" b="1" smtClean="0">
                <a:latin typeface="微软雅黑" panose="020B0503020204020204" pitchFamily="34" charset="-122"/>
                <a:ea typeface="微软雅黑" panose="020B0503020204020204" pitchFamily="34" charset="-122"/>
              </a:rPr>
              <a:t>如人员工资、消耗的原材料等</a:t>
            </a:r>
          </a:p>
          <a:p>
            <a:pPr lvl="1">
              <a:lnSpc>
                <a:spcPct val="12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2.</a:t>
            </a:r>
            <a:r>
              <a:rPr lang="zh-CN" altLang="en-US" b="1" smtClean="0">
                <a:solidFill>
                  <a:srgbClr val="FFFF00"/>
                </a:solidFill>
                <a:latin typeface="微软雅黑" panose="020B0503020204020204" pitchFamily="34" charset="-122"/>
                <a:ea typeface="微软雅黑" panose="020B0503020204020204" pitchFamily="34" charset="-122"/>
              </a:rPr>
              <a:t>固定成本</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Fixed Cost</a:t>
            </a:r>
            <a:r>
              <a:rPr lang="zh-CN" altLang="en-US" b="1" smtClean="0">
                <a:latin typeface="微软雅黑" panose="020B0503020204020204" pitchFamily="34" charset="-122"/>
                <a:ea typeface="微软雅黑" panose="020B0503020204020204" pitchFamily="34" charset="-122"/>
              </a:rPr>
              <a:t>）</a:t>
            </a:r>
          </a:p>
          <a:p>
            <a:pPr lvl="2">
              <a:lnSpc>
                <a:spcPct val="120000"/>
              </a:lnSpc>
            </a:pPr>
            <a:r>
              <a:rPr lang="zh-CN" altLang="en-US" b="1" smtClean="0">
                <a:latin typeface="微软雅黑" panose="020B0503020204020204" pitchFamily="34" charset="-122"/>
                <a:ea typeface="微软雅黑" panose="020B0503020204020204" pitchFamily="34" charset="-122"/>
              </a:rPr>
              <a:t>不随生产规模变化的非重复成本</a:t>
            </a:r>
          </a:p>
          <a:p>
            <a:pPr lvl="2">
              <a:lnSpc>
                <a:spcPct val="120000"/>
              </a:lnSpc>
            </a:pPr>
            <a:r>
              <a:rPr lang="zh-CN" altLang="en-US" b="1" smtClean="0">
                <a:latin typeface="微软雅黑" panose="020B0503020204020204" pitchFamily="34" charset="-122"/>
                <a:ea typeface="微软雅黑" panose="020B0503020204020204" pitchFamily="34" charset="-122"/>
              </a:rPr>
              <a:t>如设备费用、场地租赁费用等</a:t>
            </a:r>
          </a:p>
          <a:p>
            <a:pPr lvl="1">
              <a:lnSpc>
                <a:spcPct val="12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直接成本</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Direct Cost</a:t>
            </a:r>
            <a:r>
              <a:rPr lang="zh-CN" altLang="en-US" b="1" smtClean="0">
                <a:latin typeface="微软雅黑" panose="020B0503020204020204" pitchFamily="34" charset="-122"/>
                <a:ea typeface="微软雅黑" panose="020B0503020204020204" pitchFamily="34" charset="-122"/>
              </a:rPr>
              <a:t>）</a:t>
            </a:r>
          </a:p>
          <a:p>
            <a:pPr lvl="2">
              <a:lnSpc>
                <a:spcPct val="120000"/>
              </a:lnSpc>
            </a:pPr>
            <a:r>
              <a:rPr lang="zh-CN" altLang="en-US" b="1" smtClean="0">
                <a:latin typeface="微软雅黑" panose="020B0503020204020204" pitchFamily="34" charset="-122"/>
                <a:ea typeface="微软雅黑" panose="020B0503020204020204" pitchFamily="34" charset="-122"/>
              </a:rPr>
              <a:t>能够直接归属于项目工作的成本</a:t>
            </a:r>
          </a:p>
          <a:p>
            <a:pPr lvl="2">
              <a:lnSpc>
                <a:spcPct val="120000"/>
              </a:lnSpc>
            </a:pPr>
            <a:r>
              <a:rPr lang="zh-CN" altLang="en-US" b="1" smtClean="0">
                <a:latin typeface="微软雅黑" panose="020B0503020204020204" pitchFamily="34" charset="-122"/>
                <a:ea typeface="微软雅黑" panose="020B0503020204020204" pitchFamily="34" charset="-122"/>
              </a:rPr>
              <a:t>如项目组旅行费用、项目组人员工资和奖金、</a:t>
            </a:r>
          </a:p>
          <a:p>
            <a:pPr lvl="2">
              <a:lnSpc>
                <a:spcPct val="12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项目使用的物资等</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918E0211-1894-4905-82EA-CBD0BB0E647C}" type="slidenum">
              <a:rPr lang="en-US" altLang="zh-CN"/>
              <a:pPr/>
              <a:t>128</a:t>
            </a:fld>
            <a:endParaRPr lang="en-US" altLang="zh-CN"/>
          </a:p>
        </p:txBody>
      </p:sp>
      <p:sp>
        <p:nvSpPr>
          <p:cNvPr id="4218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421891" name="Group 3"/>
          <p:cNvGrpSpPr>
            <a:grpSpLocks/>
          </p:cNvGrpSpPr>
          <p:nvPr/>
        </p:nvGrpSpPr>
        <p:grpSpPr bwMode="auto">
          <a:xfrm>
            <a:off x="2005013" y="2771775"/>
            <a:ext cx="5310187" cy="609600"/>
            <a:chOff x="1263" y="1881"/>
            <a:chExt cx="3345" cy="384"/>
          </a:xfrm>
        </p:grpSpPr>
        <p:grpSp>
          <p:nvGrpSpPr>
            <p:cNvPr id="421892" name="Group 4"/>
            <p:cNvGrpSpPr>
              <a:grpSpLocks/>
            </p:cNvGrpSpPr>
            <p:nvPr/>
          </p:nvGrpSpPr>
          <p:grpSpPr bwMode="auto">
            <a:xfrm>
              <a:off x="1263" y="1881"/>
              <a:ext cx="384" cy="384"/>
              <a:chOff x="816" y="1872"/>
              <a:chExt cx="384" cy="384"/>
            </a:xfrm>
          </p:grpSpPr>
          <p:sp>
            <p:nvSpPr>
              <p:cNvPr id="15462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3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3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463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2189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89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89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0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0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2190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90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费用估算</a:t>
              </a:r>
            </a:p>
          </p:txBody>
        </p:sp>
        <p:sp>
          <p:nvSpPr>
            <p:cNvPr id="421904"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421905" name="Group 17"/>
          <p:cNvGrpSpPr>
            <a:grpSpLocks/>
          </p:cNvGrpSpPr>
          <p:nvPr/>
        </p:nvGrpSpPr>
        <p:grpSpPr bwMode="auto">
          <a:xfrm>
            <a:off x="2024063" y="4572000"/>
            <a:ext cx="5291137" cy="614363"/>
            <a:chOff x="1275" y="3015"/>
            <a:chExt cx="3333" cy="387"/>
          </a:xfrm>
        </p:grpSpPr>
        <p:grpSp>
          <p:nvGrpSpPr>
            <p:cNvPr id="421906" name="Group 18"/>
            <p:cNvGrpSpPr>
              <a:grpSpLocks/>
            </p:cNvGrpSpPr>
            <p:nvPr/>
          </p:nvGrpSpPr>
          <p:grpSpPr bwMode="auto">
            <a:xfrm>
              <a:off x="1275" y="3015"/>
              <a:ext cx="384" cy="384"/>
              <a:chOff x="816" y="1872"/>
              <a:chExt cx="384" cy="384"/>
            </a:xfrm>
          </p:grpSpPr>
          <p:sp>
            <p:nvSpPr>
              <p:cNvPr id="15464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4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4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464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2191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1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1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1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1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2191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91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费用控制</a:t>
              </a:r>
            </a:p>
          </p:txBody>
        </p:sp>
        <p:sp>
          <p:nvSpPr>
            <p:cNvPr id="421918"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421919" name="Group 31"/>
          <p:cNvGrpSpPr>
            <a:grpSpLocks/>
          </p:cNvGrpSpPr>
          <p:nvPr/>
        </p:nvGrpSpPr>
        <p:grpSpPr bwMode="auto">
          <a:xfrm>
            <a:off x="1981200" y="1885950"/>
            <a:ext cx="5334000" cy="628650"/>
            <a:chOff x="1248" y="1188"/>
            <a:chExt cx="3360" cy="396"/>
          </a:xfrm>
        </p:grpSpPr>
        <p:sp>
          <p:nvSpPr>
            <p:cNvPr id="42192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92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费用管理的基本概念</a:t>
              </a:r>
            </a:p>
          </p:txBody>
        </p:sp>
        <p:grpSp>
          <p:nvGrpSpPr>
            <p:cNvPr id="421922" name="Group 34"/>
            <p:cNvGrpSpPr>
              <a:grpSpLocks/>
            </p:cNvGrpSpPr>
            <p:nvPr/>
          </p:nvGrpSpPr>
          <p:grpSpPr bwMode="auto">
            <a:xfrm>
              <a:off x="1248" y="1200"/>
              <a:ext cx="384" cy="384"/>
              <a:chOff x="1248" y="1200"/>
              <a:chExt cx="384" cy="384"/>
            </a:xfrm>
          </p:grpSpPr>
          <p:grpSp>
            <p:nvGrpSpPr>
              <p:cNvPr id="421923" name="Group 35"/>
              <p:cNvGrpSpPr>
                <a:grpSpLocks/>
              </p:cNvGrpSpPr>
              <p:nvPr/>
            </p:nvGrpSpPr>
            <p:grpSpPr bwMode="auto">
              <a:xfrm>
                <a:off x="1248" y="1200"/>
                <a:ext cx="384" cy="384"/>
                <a:chOff x="2016" y="912"/>
                <a:chExt cx="384" cy="384"/>
              </a:xfrm>
            </p:grpSpPr>
            <p:sp>
              <p:nvSpPr>
                <p:cNvPr id="421924"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466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6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6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466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2192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3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3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3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3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21934"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421935" name="Group 47"/>
          <p:cNvGrpSpPr>
            <a:grpSpLocks/>
          </p:cNvGrpSpPr>
          <p:nvPr/>
        </p:nvGrpSpPr>
        <p:grpSpPr bwMode="auto">
          <a:xfrm>
            <a:off x="1981200" y="3692525"/>
            <a:ext cx="5334000" cy="631825"/>
            <a:chOff x="1248" y="2326"/>
            <a:chExt cx="3360" cy="398"/>
          </a:xfrm>
        </p:grpSpPr>
        <p:sp>
          <p:nvSpPr>
            <p:cNvPr id="42193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937"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费用预算</a:t>
              </a:r>
            </a:p>
          </p:txBody>
        </p:sp>
        <p:grpSp>
          <p:nvGrpSpPr>
            <p:cNvPr id="421938" name="Group 50"/>
            <p:cNvGrpSpPr>
              <a:grpSpLocks/>
            </p:cNvGrpSpPr>
            <p:nvPr/>
          </p:nvGrpSpPr>
          <p:grpSpPr bwMode="auto">
            <a:xfrm>
              <a:off x="1248" y="2340"/>
              <a:ext cx="384" cy="384"/>
              <a:chOff x="1248" y="1200"/>
              <a:chExt cx="384" cy="384"/>
            </a:xfrm>
          </p:grpSpPr>
          <p:grpSp>
            <p:nvGrpSpPr>
              <p:cNvPr id="421939" name="Group 51"/>
              <p:cNvGrpSpPr>
                <a:grpSpLocks/>
              </p:cNvGrpSpPr>
              <p:nvPr/>
            </p:nvGrpSpPr>
            <p:grpSpPr bwMode="auto">
              <a:xfrm>
                <a:off x="1248" y="1200"/>
                <a:ext cx="384" cy="384"/>
                <a:chOff x="2016" y="912"/>
                <a:chExt cx="384" cy="384"/>
              </a:xfrm>
            </p:grpSpPr>
            <p:sp>
              <p:nvSpPr>
                <p:cNvPr id="421940"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467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7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467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468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2194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4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4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4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2194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21950"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3FD819C-C6D1-449B-9606-4992F7DAB83F}" type="slidenum">
              <a:rPr lang="en-US" altLang="zh-CN"/>
              <a:pPr/>
              <a:t>129</a:t>
            </a:fld>
            <a:endParaRPr lang="en-US" altLang="zh-CN"/>
          </a:p>
        </p:txBody>
      </p:sp>
      <p:sp>
        <p:nvSpPr>
          <p:cNvPr id="42393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费用估算</a:t>
            </a:r>
          </a:p>
        </p:txBody>
      </p:sp>
      <p:sp>
        <p:nvSpPr>
          <p:cNvPr id="423939" name="Rectangle 3"/>
          <p:cNvSpPr>
            <a:spLocks noGrp="1" noChangeArrowheads="1"/>
          </p:cNvSpPr>
          <p:nvPr>
            <p:ph type="body" idx="4294967295"/>
          </p:nvPr>
        </p:nvSpPr>
        <p:spPr>
          <a:xfrm>
            <a:off x="1219200" y="1143000"/>
            <a:ext cx="6400800" cy="5248275"/>
          </a:xfrm>
        </p:spPr>
        <p:txBody>
          <a:bodyPr/>
          <a:lstStyle/>
          <a:p>
            <a:r>
              <a:rPr lang="zh-CN" altLang="en-US" sz="3600" b="1" smtClean="0">
                <a:latin typeface="微软雅黑" panose="020B0503020204020204" pitchFamily="34" charset="-122"/>
                <a:ea typeface="微软雅黑" panose="020B0503020204020204" pitchFamily="34" charset="-122"/>
              </a:rPr>
              <a:t>影响项目费用成本的因素</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1</a:t>
            </a:r>
            <a:r>
              <a:rPr lang="zh-CN" altLang="en-US" b="1" smtClean="0">
                <a:latin typeface="微软雅黑" panose="020B0503020204020204" pitchFamily="34" charset="-122"/>
                <a:ea typeface="微软雅黑" panose="020B0503020204020204" pitchFamily="34" charset="-122"/>
              </a:rPr>
              <a:t>、范围</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2</a:t>
            </a:r>
            <a:r>
              <a:rPr lang="zh-CN" altLang="en-US" b="1" smtClean="0">
                <a:latin typeface="微软雅黑" panose="020B0503020204020204" pitchFamily="34" charset="-122"/>
                <a:ea typeface="微软雅黑" panose="020B0503020204020204" pitchFamily="34" charset="-122"/>
              </a:rPr>
              <a:t>、质量</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3</a:t>
            </a:r>
            <a:r>
              <a:rPr lang="zh-CN" altLang="en-US" b="1" smtClean="0">
                <a:latin typeface="微软雅黑" panose="020B0503020204020204" pitchFamily="34" charset="-122"/>
                <a:ea typeface="微软雅黑" panose="020B0503020204020204" pitchFamily="34" charset="-122"/>
              </a:rPr>
              <a:t>、工期</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4</a:t>
            </a:r>
            <a:r>
              <a:rPr lang="zh-CN" altLang="en-US" b="1" smtClean="0">
                <a:latin typeface="微软雅黑" panose="020B0503020204020204" pitchFamily="34" charset="-122"/>
                <a:ea typeface="微软雅黑" panose="020B0503020204020204" pitchFamily="34" charset="-122"/>
              </a:rPr>
              <a:t>、市场价格</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5</a:t>
            </a:r>
            <a:r>
              <a:rPr lang="zh-CN" altLang="en-US" b="1" smtClean="0">
                <a:latin typeface="微软雅黑" panose="020B0503020204020204" pitchFamily="34" charset="-122"/>
                <a:ea typeface="微软雅黑" panose="020B0503020204020204" pitchFamily="34" charset="-122"/>
              </a:rPr>
              <a:t>、管理水平</a:t>
            </a:r>
          </a:p>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6</a:t>
            </a:r>
            <a:r>
              <a:rPr lang="zh-CN" altLang="en-US" b="1" smtClean="0">
                <a:latin typeface="微软雅黑" panose="020B0503020204020204" pitchFamily="34" charset="-122"/>
                <a:ea typeface="微软雅黑" panose="020B0503020204020204" pitchFamily="34" charset="-122"/>
              </a:rPr>
              <a:t>、人员素质</a:t>
            </a:r>
          </a:p>
          <a:p>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B6C75DD-1753-4E9E-985D-D8C9792465F7}" type="slidenum">
              <a:rPr lang="en-US" altLang="zh-CN"/>
              <a:pPr/>
              <a:t>13</a:t>
            </a:fld>
            <a:endParaRPr lang="en-US" altLang="zh-CN"/>
          </a:p>
        </p:txBody>
      </p:sp>
      <p:sp>
        <p:nvSpPr>
          <p:cNvPr id="181250" name="Rectangle 2"/>
          <p:cNvSpPr>
            <a:spLocks noGrp="1" noChangeArrowheads="1"/>
          </p:cNvSpPr>
          <p:nvPr>
            <p:ph type="title" idx="4294967295"/>
          </p:nvPr>
        </p:nvSpPr>
        <p:spPr>
          <a:xfrm>
            <a:off x="457200" y="152400"/>
            <a:ext cx="7499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项目管理定义</a:t>
            </a:r>
          </a:p>
        </p:txBody>
      </p:sp>
      <p:sp>
        <p:nvSpPr>
          <p:cNvPr id="181251" name="Rectangle 3"/>
          <p:cNvSpPr>
            <a:spLocks noGrp="1" noChangeArrowheads="1"/>
          </p:cNvSpPr>
          <p:nvPr>
            <p:ph type="body" idx="4294967295"/>
          </p:nvPr>
        </p:nvSpPr>
        <p:spPr>
          <a:xfrm>
            <a:off x="228600" y="1201738"/>
            <a:ext cx="8686800" cy="4819650"/>
          </a:xfrm>
        </p:spPr>
        <p:txBody>
          <a:bodyPr/>
          <a:lstStyle/>
          <a:p>
            <a:pPr>
              <a:lnSpc>
                <a:spcPct val="130000"/>
              </a:lnSpc>
            </a:pPr>
            <a:r>
              <a:rPr lang="zh-CN" altLang="en-US" sz="2800" b="1" dirty="0" smtClean="0">
                <a:latin typeface="微软雅黑" panose="020B0503020204020204" pitchFamily="34" charset="-122"/>
                <a:ea typeface="微软雅黑" panose="020B0503020204020204" pitchFamily="34" charset="-122"/>
              </a:rPr>
              <a:t>项目管理就是把各种知识、技能、手段和技术应用</a:t>
            </a:r>
          </a:p>
          <a:p>
            <a:pPr>
              <a:lnSpc>
                <a:spcPct val="130000"/>
              </a:lnSpc>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  于项目活动之中，以达到项目的要求。</a:t>
            </a:r>
          </a:p>
          <a:p>
            <a:pPr>
              <a:lnSpc>
                <a:spcPct val="130000"/>
              </a:lnSpc>
            </a:pPr>
            <a:r>
              <a:rPr lang="zh-CN" altLang="en-US" sz="2800" b="1" dirty="0" smtClean="0">
                <a:latin typeface="微软雅黑" panose="020B0503020204020204" pitchFamily="34" charset="-122"/>
                <a:ea typeface="微软雅黑" panose="020B0503020204020204" pitchFamily="34" charset="-122"/>
              </a:rPr>
              <a:t>项目管理是通过应用和综合诸如启动、规划、实施、监控和收尾等项目管理过程来进行的。</a:t>
            </a:r>
          </a:p>
          <a:p>
            <a:pPr>
              <a:lnSpc>
                <a:spcPct val="130000"/>
              </a:lnSpc>
            </a:pPr>
            <a:r>
              <a:rPr lang="zh-CN" altLang="en-US" sz="2800" b="1" dirty="0" smtClean="0">
                <a:latin typeface="微软雅黑" panose="020B0503020204020204" pitchFamily="34" charset="-122"/>
                <a:ea typeface="微软雅黑" panose="020B0503020204020204" pitchFamily="34" charset="-122"/>
              </a:rPr>
              <a:t>项目经理是负责实现项目目标的个人。</a:t>
            </a:r>
          </a:p>
          <a:p>
            <a:pPr>
              <a:lnSpc>
                <a:spcPct val="130000"/>
              </a:lnSpc>
            </a:pPr>
            <a:r>
              <a:rPr lang="zh-CN" altLang="en-US" sz="2800" b="1" dirty="0" smtClean="0">
                <a:latin typeface="微软雅黑" panose="020B0503020204020204" pitchFamily="34" charset="-122"/>
                <a:ea typeface="微软雅黑" panose="020B0503020204020204" pitchFamily="34" charset="-122"/>
              </a:rPr>
              <a:t>项目经理面临的“</a:t>
            </a:r>
            <a:r>
              <a:rPr lang="zh-CN" altLang="en-US" sz="2800" b="1" dirty="0" smtClean="0">
                <a:solidFill>
                  <a:srgbClr val="FFFF00"/>
                </a:solidFill>
                <a:latin typeface="微软雅黑" panose="020B0503020204020204" pitchFamily="34" charset="-122"/>
                <a:ea typeface="微软雅黑" panose="020B0503020204020204" pitchFamily="34" charset="-122"/>
              </a:rPr>
              <a:t>三重制约</a:t>
            </a:r>
            <a:r>
              <a:rPr lang="zh-CN" altLang="en-US" sz="2800" b="1" dirty="0" smtClean="0">
                <a:latin typeface="微软雅黑" panose="020B0503020204020204" pitchFamily="34" charset="-122"/>
                <a:ea typeface="微软雅黑" panose="020B0503020204020204" pitchFamily="34" charset="-122"/>
              </a:rPr>
              <a:t>”的问题</a:t>
            </a:r>
          </a:p>
          <a:p>
            <a:pPr>
              <a:lnSpc>
                <a:spcPct val="130000"/>
              </a:lnSpc>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范围、</a:t>
            </a:r>
            <a:r>
              <a:rPr lang="zh-CN" altLang="en-US" sz="2800" b="1" dirty="0" smtClean="0">
                <a:latin typeface="微软雅黑" panose="020B0503020204020204" pitchFamily="34" charset="-122"/>
                <a:ea typeface="微软雅黑" panose="020B0503020204020204" pitchFamily="34" charset="-122"/>
              </a:rPr>
              <a:t>时间、费用</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5122D0A-C73F-4036-9C7A-1826C2037E4F}" type="slidenum">
              <a:rPr lang="en-US" altLang="zh-CN"/>
              <a:pPr/>
              <a:t>130</a:t>
            </a:fld>
            <a:endParaRPr lang="en-US" altLang="zh-CN"/>
          </a:p>
        </p:txBody>
      </p:sp>
      <p:sp>
        <p:nvSpPr>
          <p:cNvPr id="424962"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费用估算</a:t>
            </a:r>
          </a:p>
        </p:txBody>
      </p:sp>
      <p:pic>
        <p:nvPicPr>
          <p:cNvPr id="42496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C11FB0B-F5E6-4B7E-A653-2AA504630C8B}" type="slidenum">
              <a:rPr lang="en-US" altLang="zh-CN"/>
              <a:pPr/>
              <a:t>131</a:t>
            </a:fld>
            <a:endParaRPr lang="en-US" altLang="zh-CN"/>
          </a:p>
        </p:txBody>
      </p:sp>
      <p:sp>
        <p:nvSpPr>
          <p:cNvPr id="4259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费用估算</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425987" name="Rectangle 3"/>
          <p:cNvSpPr>
            <a:spLocks noGrp="1" noChangeArrowheads="1"/>
          </p:cNvSpPr>
          <p:nvPr>
            <p:ph type="body" idx="4294967295"/>
          </p:nvPr>
        </p:nvSpPr>
        <p:spPr>
          <a:xfrm>
            <a:off x="1476375" y="1524000"/>
            <a:ext cx="6677025" cy="4724400"/>
          </a:xfrm>
        </p:spPr>
        <p:txBody>
          <a:bodyPr/>
          <a:lstStyle/>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、类比估算</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、确定资源费率</a:t>
            </a: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、自下而上估算</a:t>
            </a: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4</a:t>
            </a:r>
            <a:r>
              <a:rPr lang="zh-CN" altLang="en-US" sz="2800" b="1" smtClean="0">
                <a:latin typeface="微软雅黑" panose="020B0503020204020204" pitchFamily="34" charset="-122"/>
                <a:ea typeface="微软雅黑" panose="020B0503020204020204" pitchFamily="34" charset="-122"/>
              </a:rPr>
              <a:t>、参数估算</a:t>
            </a: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5</a:t>
            </a:r>
            <a:r>
              <a:rPr lang="zh-CN" altLang="en-US" sz="2800" b="1" smtClean="0">
                <a:latin typeface="微软雅黑" panose="020B0503020204020204" pitchFamily="34" charset="-122"/>
                <a:ea typeface="微软雅黑" panose="020B0503020204020204" pitchFamily="34" charset="-122"/>
              </a:rPr>
              <a:t>、准备金分析</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38D1FE27-70AB-4F52-A8DD-33D5543D5196}" type="slidenum">
              <a:rPr lang="en-US" altLang="zh-CN"/>
              <a:pPr/>
              <a:t>132</a:t>
            </a:fld>
            <a:endParaRPr lang="en-US" altLang="zh-CN"/>
          </a:p>
        </p:txBody>
      </p:sp>
      <p:sp>
        <p:nvSpPr>
          <p:cNvPr id="4321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432131" name="Group 3"/>
          <p:cNvGrpSpPr>
            <a:grpSpLocks/>
          </p:cNvGrpSpPr>
          <p:nvPr/>
        </p:nvGrpSpPr>
        <p:grpSpPr bwMode="auto">
          <a:xfrm>
            <a:off x="2005013" y="2771775"/>
            <a:ext cx="5310187" cy="609600"/>
            <a:chOff x="1263" y="1881"/>
            <a:chExt cx="3345" cy="384"/>
          </a:xfrm>
        </p:grpSpPr>
        <p:grpSp>
          <p:nvGrpSpPr>
            <p:cNvPr id="432132" name="Group 4"/>
            <p:cNvGrpSpPr>
              <a:grpSpLocks/>
            </p:cNvGrpSpPr>
            <p:nvPr/>
          </p:nvGrpSpPr>
          <p:grpSpPr bwMode="auto">
            <a:xfrm>
              <a:off x="1263" y="1881"/>
              <a:ext cx="384" cy="384"/>
              <a:chOff x="816" y="1872"/>
              <a:chExt cx="384" cy="384"/>
            </a:xfrm>
          </p:grpSpPr>
          <p:sp>
            <p:nvSpPr>
              <p:cNvPr id="15770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0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0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770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213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3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3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4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4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214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14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费用估算</a:t>
              </a:r>
            </a:p>
          </p:txBody>
        </p:sp>
        <p:sp>
          <p:nvSpPr>
            <p:cNvPr id="432144"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432145" name="Group 17"/>
          <p:cNvGrpSpPr>
            <a:grpSpLocks/>
          </p:cNvGrpSpPr>
          <p:nvPr/>
        </p:nvGrpSpPr>
        <p:grpSpPr bwMode="auto">
          <a:xfrm>
            <a:off x="2024063" y="4572000"/>
            <a:ext cx="5291137" cy="614363"/>
            <a:chOff x="1275" y="3015"/>
            <a:chExt cx="3333" cy="387"/>
          </a:xfrm>
        </p:grpSpPr>
        <p:grpSp>
          <p:nvGrpSpPr>
            <p:cNvPr id="432146" name="Group 18"/>
            <p:cNvGrpSpPr>
              <a:grpSpLocks/>
            </p:cNvGrpSpPr>
            <p:nvPr/>
          </p:nvGrpSpPr>
          <p:grpSpPr bwMode="auto">
            <a:xfrm>
              <a:off x="1275" y="3015"/>
              <a:ext cx="384" cy="384"/>
              <a:chOff x="816" y="1872"/>
              <a:chExt cx="384" cy="384"/>
            </a:xfrm>
          </p:grpSpPr>
          <p:sp>
            <p:nvSpPr>
              <p:cNvPr id="15771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1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1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771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215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5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5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5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5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215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15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费用控制</a:t>
              </a:r>
            </a:p>
          </p:txBody>
        </p:sp>
        <p:sp>
          <p:nvSpPr>
            <p:cNvPr id="432158"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432159" name="Group 31"/>
          <p:cNvGrpSpPr>
            <a:grpSpLocks/>
          </p:cNvGrpSpPr>
          <p:nvPr/>
        </p:nvGrpSpPr>
        <p:grpSpPr bwMode="auto">
          <a:xfrm>
            <a:off x="1981200" y="1885950"/>
            <a:ext cx="5334000" cy="628650"/>
            <a:chOff x="1248" y="1188"/>
            <a:chExt cx="3360" cy="396"/>
          </a:xfrm>
        </p:grpSpPr>
        <p:sp>
          <p:nvSpPr>
            <p:cNvPr id="43216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16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费用管理的基本概念</a:t>
              </a:r>
            </a:p>
          </p:txBody>
        </p:sp>
        <p:grpSp>
          <p:nvGrpSpPr>
            <p:cNvPr id="432162" name="Group 34"/>
            <p:cNvGrpSpPr>
              <a:grpSpLocks/>
            </p:cNvGrpSpPr>
            <p:nvPr/>
          </p:nvGrpSpPr>
          <p:grpSpPr bwMode="auto">
            <a:xfrm>
              <a:off x="1248" y="1200"/>
              <a:ext cx="384" cy="384"/>
              <a:chOff x="1248" y="1200"/>
              <a:chExt cx="384" cy="384"/>
            </a:xfrm>
          </p:grpSpPr>
          <p:grpSp>
            <p:nvGrpSpPr>
              <p:cNvPr id="432163" name="Group 35"/>
              <p:cNvGrpSpPr>
                <a:grpSpLocks/>
              </p:cNvGrpSpPr>
              <p:nvPr/>
            </p:nvGrpSpPr>
            <p:grpSpPr bwMode="auto">
              <a:xfrm>
                <a:off x="1248" y="1200"/>
                <a:ext cx="384" cy="384"/>
                <a:chOff x="2016" y="912"/>
                <a:chExt cx="384" cy="384"/>
              </a:xfrm>
            </p:grpSpPr>
            <p:sp>
              <p:nvSpPr>
                <p:cNvPr id="432164"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773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3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3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773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216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7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7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7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7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2174"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432175" name="Group 47"/>
          <p:cNvGrpSpPr>
            <a:grpSpLocks/>
          </p:cNvGrpSpPr>
          <p:nvPr/>
        </p:nvGrpSpPr>
        <p:grpSpPr bwMode="auto">
          <a:xfrm>
            <a:off x="1981200" y="3692525"/>
            <a:ext cx="5334000" cy="631825"/>
            <a:chOff x="1248" y="2326"/>
            <a:chExt cx="3360" cy="398"/>
          </a:xfrm>
        </p:grpSpPr>
        <p:sp>
          <p:nvSpPr>
            <p:cNvPr id="43217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177"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费用预算</a:t>
              </a:r>
            </a:p>
          </p:txBody>
        </p:sp>
        <p:grpSp>
          <p:nvGrpSpPr>
            <p:cNvPr id="432178" name="Group 50"/>
            <p:cNvGrpSpPr>
              <a:grpSpLocks/>
            </p:cNvGrpSpPr>
            <p:nvPr/>
          </p:nvGrpSpPr>
          <p:grpSpPr bwMode="auto">
            <a:xfrm>
              <a:off x="1248" y="2340"/>
              <a:ext cx="384" cy="384"/>
              <a:chOff x="1248" y="1200"/>
              <a:chExt cx="384" cy="384"/>
            </a:xfrm>
          </p:grpSpPr>
          <p:grpSp>
            <p:nvGrpSpPr>
              <p:cNvPr id="432179" name="Group 51"/>
              <p:cNvGrpSpPr>
                <a:grpSpLocks/>
              </p:cNvGrpSpPr>
              <p:nvPr/>
            </p:nvGrpSpPr>
            <p:grpSpPr bwMode="auto">
              <a:xfrm>
                <a:off x="1248" y="1200"/>
                <a:ext cx="384" cy="384"/>
                <a:chOff x="2016" y="912"/>
                <a:chExt cx="384" cy="384"/>
              </a:xfrm>
            </p:grpSpPr>
            <p:sp>
              <p:nvSpPr>
                <p:cNvPr id="432180"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774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5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775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775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218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8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8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8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218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2190"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878D5A4-5577-4E84-A862-1127080B3D7D}" type="slidenum">
              <a:rPr lang="en-US" altLang="zh-CN"/>
              <a:pPr/>
              <a:t>133</a:t>
            </a:fld>
            <a:endParaRPr lang="en-US" altLang="zh-CN"/>
          </a:p>
        </p:txBody>
      </p:sp>
      <p:sp>
        <p:nvSpPr>
          <p:cNvPr id="43315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费用预算</a:t>
            </a:r>
          </a:p>
        </p:txBody>
      </p:sp>
      <p:sp>
        <p:nvSpPr>
          <p:cNvPr id="433155" name="Rectangle 3"/>
          <p:cNvSpPr>
            <a:spLocks noGrp="1" noChangeArrowheads="1"/>
          </p:cNvSpPr>
          <p:nvPr>
            <p:ph type="body" idx="4294967295"/>
          </p:nvPr>
        </p:nvSpPr>
        <p:spPr>
          <a:xfrm>
            <a:off x="838200" y="1371600"/>
            <a:ext cx="7010400" cy="5248275"/>
          </a:xfrm>
        </p:spPr>
        <p:txBody>
          <a:bodyPr/>
          <a:lstStyle/>
          <a:p>
            <a:pPr>
              <a:lnSpc>
                <a:spcPct val="140000"/>
              </a:lnSpc>
            </a:pPr>
            <a:r>
              <a:rPr lang="zh-CN" altLang="en-US" sz="2800" b="1" smtClean="0">
                <a:solidFill>
                  <a:srgbClr val="FFFF00"/>
                </a:solidFill>
                <a:latin typeface="微软雅黑" panose="020B0503020204020204" pitchFamily="34" charset="-122"/>
                <a:ea typeface="微软雅黑" panose="020B0503020204020204" pitchFamily="34" charset="-122"/>
              </a:rPr>
              <a:t>费用预算</a:t>
            </a:r>
            <a:r>
              <a:rPr lang="zh-CN" altLang="en-US" sz="2800" b="1" smtClean="0">
                <a:latin typeface="微软雅黑" panose="020B0503020204020204" pitchFamily="34" charset="-122"/>
                <a:ea typeface="微软雅黑" panose="020B0503020204020204" pitchFamily="34" charset="-122"/>
              </a:rPr>
              <a:t>指将单个计划活动或工作包的估算费用汇总，以确立衡量项目绩效情况的总体费用基准。</a:t>
            </a:r>
          </a:p>
          <a:p>
            <a:pPr>
              <a:lnSpc>
                <a:spcPct val="140000"/>
              </a:lnSpc>
            </a:pPr>
            <a:endParaRPr lang="zh-CN" altLang="en-US" sz="2800" b="1" smtClean="0">
              <a:latin typeface="微软雅黑" panose="020B0503020204020204" pitchFamily="34" charset="-122"/>
              <a:ea typeface="微软雅黑" panose="020B0503020204020204" pitchFamily="34" charset="-122"/>
            </a:endParaRPr>
          </a:p>
          <a:p>
            <a:pPr>
              <a:lnSpc>
                <a:spcPct val="140000"/>
              </a:lnSpc>
            </a:pPr>
            <a:r>
              <a:rPr lang="zh-CN" altLang="en-US" sz="2800" b="1" smtClean="0">
                <a:solidFill>
                  <a:srgbClr val="FFFF00"/>
                </a:solidFill>
                <a:latin typeface="微软雅黑" panose="020B0503020204020204" pitchFamily="34" charset="-122"/>
                <a:ea typeface="微软雅黑" panose="020B0503020204020204" pitchFamily="34" charset="-122"/>
              </a:rPr>
              <a:t>项目范围说明书</a:t>
            </a:r>
            <a:r>
              <a:rPr lang="zh-CN" altLang="en-US" sz="2800" b="1" smtClean="0">
                <a:latin typeface="微软雅黑" panose="020B0503020204020204" pitchFamily="34" charset="-122"/>
                <a:ea typeface="微软雅黑" panose="020B0503020204020204" pitchFamily="34" charset="-122"/>
              </a:rPr>
              <a:t>提供了汇总预算，但计划活动或工作包的费用估算在详细的预算请求和工作授权之前编制。</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3F8F8FC-6422-4D03-9F28-871AC9E7BE5E}" type="slidenum">
              <a:rPr lang="en-US" altLang="zh-CN"/>
              <a:pPr/>
              <a:t>134</a:t>
            </a:fld>
            <a:endParaRPr lang="en-US" altLang="zh-CN"/>
          </a:p>
        </p:txBody>
      </p:sp>
      <p:sp>
        <p:nvSpPr>
          <p:cNvPr id="434178" name="Rectangle 2"/>
          <p:cNvSpPr>
            <a:spLocks noGrp="1" noChangeArrowheads="1"/>
          </p:cNvSpPr>
          <p:nvPr>
            <p:ph type="title" idx="4294967295"/>
          </p:nvPr>
        </p:nvSpPr>
        <p:spPr>
          <a:xfrm>
            <a:off x="457200" y="-904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费用预算</a:t>
            </a:r>
          </a:p>
        </p:txBody>
      </p:sp>
      <p:pic>
        <p:nvPicPr>
          <p:cNvPr id="43417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69165762-A3AD-4F63-81E2-2EA3821626CB}" type="slidenum">
              <a:rPr lang="en-US" altLang="zh-CN"/>
              <a:pPr/>
              <a:t>135</a:t>
            </a:fld>
            <a:endParaRPr lang="en-US" altLang="zh-CN"/>
          </a:p>
        </p:txBody>
      </p:sp>
      <p:sp>
        <p:nvSpPr>
          <p:cNvPr id="43622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436227" name="Group 3"/>
          <p:cNvGrpSpPr>
            <a:grpSpLocks/>
          </p:cNvGrpSpPr>
          <p:nvPr/>
        </p:nvGrpSpPr>
        <p:grpSpPr bwMode="auto">
          <a:xfrm>
            <a:off x="2005013" y="2771775"/>
            <a:ext cx="5310187" cy="609600"/>
            <a:chOff x="1263" y="1881"/>
            <a:chExt cx="3345" cy="384"/>
          </a:xfrm>
        </p:grpSpPr>
        <p:grpSp>
          <p:nvGrpSpPr>
            <p:cNvPr id="436228" name="Group 4"/>
            <p:cNvGrpSpPr>
              <a:grpSpLocks/>
            </p:cNvGrpSpPr>
            <p:nvPr/>
          </p:nvGrpSpPr>
          <p:grpSpPr bwMode="auto">
            <a:xfrm>
              <a:off x="1263" y="1881"/>
              <a:ext cx="384" cy="384"/>
              <a:chOff x="816" y="1872"/>
              <a:chExt cx="384" cy="384"/>
            </a:xfrm>
          </p:grpSpPr>
          <p:sp>
            <p:nvSpPr>
              <p:cNvPr id="158725"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26"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27"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8728"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623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3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3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3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3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623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23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费用估算</a:t>
              </a:r>
            </a:p>
          </p:txBody>
        </p:sp>
        <p:sp>
          <p:nvSpPr>
            <p:cNvPr id="43624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436241" name="Group 17"/>
          <p:cNvGrpSpPr>
            <a:grpSpLocks/>
          </p:cNvGrpSpPr>
          <p:nvPr/>
        </p:nvGrpSpPr>
        <p:grpSpPr bwMode="auto">
          <a:xfrm>
            <a:off x="2024063" y="4572000"/>
            <a:ext cx="5291137" cy="614363"/>
            <a:chOff x="1275" y="3015"/>
            <a:chExt cx="3333" cy="387"/>
          </a:xfrm>
        </p:grpSpPr>
        <p:grpSp>
          <p:nvGrpSpPr>
            <p:cNvPr id="436242" name="Group 18"/>
            <p:cNvGrpSpPr>
              <a:grpSpLocks/>
            </p:cNvGrpSpPr>
            <p:nvPr/>
          </p:nvGrpSpPr>
          <p:grpSpPr bwMode="auto">
            <a:xfrm>
              <a:off x="1275" y="3015"/>
              <a:ext cx="384" cy="384"/>
              <a:chOff x="816" y="1872"/>
              <a:chExt cx="384" cy="384"/>
            </a:xfrm>
          </p:grpSpPr>
          <p:sp>
            <p:nvSpPr>
              <p:cNvPr id="158739"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40"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41"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8742"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624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4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4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5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5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625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25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费用控制</a:t>
              </a:r>
            </a:p>
          </p:txBody>
        </p:sp>
        <p:sp>
          <p:nvSpPr>
            <p:cNvPr id="43625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436255" name="Group 31"/>
          <p:cNvGrpSpPr>
            <a:grpSpLocks/>
          </p:cNvGrpSpPr>
          <p:nvPr/>
        </p:nvGrpSpPr>
        <p:grpSpPr bwMode="auto">
          <a:xfrm>
            <a:off x="1981200" y="1885950"/>
            <a:ext cx="5334000" cy="628650"/>
            <a:chOff x="1248" y="1188"/>
            <a:chExt cx="3360" cy="396"/>
          </a:xfrm>
        </p:grpSpPr>
        <p:sp>
          <p:nvSpPr>
            <p:cNvPr id="43625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25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费用管理的基本概念</a:t>
              </a:r>
            </a:p>
          </p:txBody>
        </p:sp>
        <p:grpSp>
          <p:nvGrpSpPr>
            <p:cNvPr id="436258" name="Group 34"/>
            <p:cNvGrpSpPr>
              <a:grpSpLocks/>
            </p:cNvGrpSpPr>
            <p:nvPr/>
          </p:nvGrpSpPr>
          <p:grpSpPr bwMode="auto">
            <a:xfrm>
              <a:off x="1248" y="1200"/>
              <a:ext cx="384" cy="384"/>
              <a:chOff x="1248" y="1200"/>
              <a:chExt cx="384" cy="384"/>
            </a:xfrm>
          </p:grpSpPr>
          <p:grpSp>
            <p:nvGrpSpPr>
              <p:cNvPr id="436259" name="Group 35"/>
              <p:cNvGrpSpPr>
                <a:grpSpLocks/>
              </p:cNvGrpSpPr>
              <p:nvPr/>
            </p:nvGrpSpPr>
            <p:grpSpPr bwMode="auto">
              <a:xfrm>
                <a:off x="1248" y="1200"/>
                <a:ext cx="384" cy="384"/>
                <a:chOff x="2016" y="912"/>
                <a:chExt cx="384" cy="384"/>
              </a:xfrm>
            </p:grpSpPr>
            <p:sp>
              <p:nvSpPr>
                <p:cNvPr id="43626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8757"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58"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59"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8760"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626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6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6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6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6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627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436271" name="Group 47"/>
          <p:cNvGrpSpPr>
            <a:grpSpLocks/>
          </p:cNvGrpSpPr>
          <p:nvPr/>
        </p:nvGrpSpPr>
        <p:grpSpPr bwMode="auto">
          <a:xfrm>
            <a:off x="1981200" y="3692525"/>
            <a:ext cx="5334000" cy="631825"/>
            <a:chOff x="1248" y="2326"/>
            <a:chExt cx="3360" cy="398"/>
          </a:xfrm>
        </p:grpSpPr>
        <p:sp>
          <p:nvSpPr>
            <p:cNvPr id="43627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27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费用预算</a:t>
              </a:r>
            </a:p>
          </p:txBody>
        </p:sp>
        <p:grpSp>
          <p:nvGrpSpPr>
            <p:cNvPr id="436274" name="Group 50"/>
            <p:cNvGrpSpPr>
              <a:grpSpLocks/>
            </p:cNvGrpSpPr>
            <p:nvPr/>
          </p:nvGrpSpPr>
          <p:grpSpPr bwMode="auto">
            <a:xfrm>
              <a:off x="1248" y="2340"/>
              <a:ext cx="384" cy="384"/>
              <a:chOff x="1248" y="1200"/>
              <a:chExt cx="384" cy="384"/>
            </a:xfrm>
          </p:grpSpPr>
          <p:grpSp>
            <p:nvGrpSpPr>
              <p:cNvPr id="436275" name="Group 51"/>
              <p:cNvGrpSpPr>
                <a:grpSpLocks/>
              </p:cNvGrpSpPr>
              <p:nvPr/>
            </p:nvGrpSpPr>
            <p:grpSpPr bwMode="auto">
              <a:xfrm>
                <a:off x="1248" y="1200"/>
                <a:ext cx="384" cy="384"/>
                <a:chOff x="2016" y="912"/>
                <a:chExt cx="384" cy="384"/>
              </a:xfrm>
            </p:grpSpPr>
            <p:sp>
              <p:nvSpPr>
                <p:cNvPr id="43627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58773"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74"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58775"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58776"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3628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8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8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8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3628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3628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A250129-21A7-49C0-985C-25D7AD298E10}" type="slidenum">
              <a:rPr lang="en-US" altLang="zh-CN"/>
              <a:pPr/>
              <a:t>136</a:t>
            </a:fld>
            <a:endParaRPr lang="en-US" altLang="zh-CN"/>
          </a:p>
        </p:txBody>
      </p:sp>
      <p:sp>
        <p:nvSpPr>
          <p:cNvPr id="437250"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费用控制</a:t>
            </a:r>
          </a:p>
        </p:txBody>
      </p:sp>
      <p:pic>
        <p:nvPicPr>
          <p:cNvPr id="43725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1FEF16E-C787-4B2B-B2AD-D8DD81CFBE31}" type="slidenum">
              <a:rPr lang="en-US" altLang="zh-CN"/>
              <a:pPr/>
              <a:t>137</a:t>
            </a:fld>
            <a:endParaRPr lang="en-US" altLang="zh-CN"/>
          </a:p>
        </p:txBody>
      </p:sp>
      <p:sp>
        <p:nvSpPr>
          <p:cNvPr id="43827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费用控制</a:t>
            </a:r>
          </a:p>
        </p:txBody>
      </p:sp>
      <p:sp>
        <p:nvSpPr>
          <p:cNvPr id="438275" name="Rectangle 3"/>
          <p:cNvSpPr>
            <a:spLocks noGrp="1" noChangeArrowheads="1"/>
          </p:cNvSpPr>
          <p:nvPr>
            <p:ph type="body" idx="4294967295"/>
          </p:nvPr>
        </p:nvSpPr>
        <p:spPr>
          <a:xfrm>
            <a:off x="914400" y="1219200"/>
            <a:ext cx="7848600" cy="5248275"/>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费用成本控制的内容</a:t>
            </a:r>
          </a:p>
          <a:p>
            <a:pPr lvl="1">
              <a:lnSpc>
                <a:spcPct val="15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1. </a:t>
            </a:r>
            <a:r>
              <a:rPr lang="zh-CN" altLang="en-US" sz="2400" b="1" smtClean="0">
                <a:latin typeface="微软雅黑" panose="020B0503020204020204" pitchFamily="34" charset="-122"/>
                <a:ea typeface="微软雅黑" panose="020B0503020204020204" pitchFamily="34" charset="-122"/>
              </a:rPr>
              <a:t>根据成本计划监督成本的运行情况及成本偏差</a:t>
            </a:r>
          </a:p>
          <a:p>
            <a:pPr lvl="1">
              <a:lnSpc>
                <a:spcPct val="15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2. </a:t>
            </a:r>
            <a:r>
              <a:rPr lang="zh-CN" altLang="en-US" sz="2400" b="1" smtClean="0">
                <a:latin typeface="微软雅黑" panose="020B0503020204020204" pitchFamily="34" charset="-122"/>
                <a:ea typeface="微软雅黑" panose="020B0503020204020204" pitchFamily="34" charset="-122"/>
              </a:rPr>
              <a:t>记录成本基线发生的所有变更</a:t>
            </a:r>
          </a:p>
          <a:p>
            <a:pPr lvl="1">
              <a:lnSpc>
                <a:spcPct val="15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 </a:t>
            </a:r>
            <a:r>
              <a:rPr lang="zh-CN" altLang="en-US" sz="2400" b="1" smtClean="0">
                <a:latin typeface="微软雅黑" panose="020B0503020204020204" pitchFamily="34" charset="-122"/>
                <a:ea typeface="微软雅黑" panose="020B0503020204020204" pitchFamily="34" charset="-122"/>
              </a:rPr>
              <a:t>防止不正确的、不合适的、未批准的成本变更</a:t>
            </a:r>
          </a:p>
          <a:p>
            <a:pPr lvl="1">
              <a:lnSpc>
                <a:spcPct val="15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4. </a:t>
            </a:r>
            <a:r>
              <a:rPr lang="zh-CN" altLang="en-US" sz="2400" b="1" smtClean="0">
                <a:latin typeface="微软雅黑" panose="020B0503020204020204" pitchFamily="34" charset="-122"/>
                <a:ea typeface="微软雅黑" panose="020B0503020204020204" pitchFamily="34" charset="-122"/>
              </a:rPr>
              <a:t>成本变更时通知相关的项目干系人</a:t>
            </a:r>
          </a:p>
          <a:p>
            <a:pPr lvl="1">
              <a:lnSpc>
                <a:spcPct val="15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 </a:t>
            </a:r>
            <a:r>
              <a:rPr lang="zh-CN" altLang="en-US" sz="2400" b="1" smtClean="0">
                <a:latin typeface="微软雅黑" panose="020B0503020204020204" pitchFamily="34" charset="-122"/>
                <a:ea typeface="微软雅黑" panose="020B0503020204020204" pitchFamily="34" charset="-122"/>
              </a:rPr>
              <a:t>将成本偏差控制在可接受的范围内</a:t>
            </a:r>
          </a:p>
          <a:p>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AF56DCD-CA74-4FD9-BA4C-3C940FAC0F0E}" type="slidenum">
              <a:rPr lang="en-US" altLang="zh-CN"/>
              <a:pPr/>
              <a:t>138</a:t>
            </a:fld>
            <a:endParaRPr lang="en-US" altLang="zh-CN"/>
          </a:p>
        </p:txBody>
      </p:sp>
      <p:sp>
        <p:nvSpPr>
          <p:cNvPr id="439298"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挣值管理（</a:t>
            </a:r>
            <a:r>
              <a:rPr lang="en-US" altLang="zh-CN" smtClean="0">
                <a:effectLst/>
                <a:latin typeface="微软雅黑" panose="020B0503020204020204" pitchFamily="34" charset="-122"/>
                <a:ea typeface="微软雅黑" panose="020B0503020204020204" pitchFamily="34" charset="-122"/>
              </a:rPr>
              <a:t>EVM</a:t>
            </a:r>
            <a:r>
              <a:rPr lang="zh-CN" altLang="en-US" smtClean="0">
                <a:effectLst/>
                <a:latin typeface="微软雅黑" panose="020B0503020204020204" pitchFamily="34" charset="-122"/>
                <a:ea typeface="微软雅黑" panose="020B0503020204020204" pitchFamily="34" charset="-122"/>
              </a:rPr>
              <a:t>）</a:t>
            </a:r>
          </a:p>
        </p:txBody>
      </p:sp>
      <p:sp>
        <p:nvSpPr>
          <p:cNvPr id="439299" name="Rectangle 3"/>
          <p:cNvSpPr>
            <a:spLocks noGrp="1" noChangeArrowheads="1"/>
          </p:cNvSpPr>
          <p:nvPr>
            <p:ph type="body" idx="4294967295"/>
          </p:nvPr>
        </p:nvSpPr>
        <p:spPr>
          <a:xfrm>
            <a:off x="457200" y="1076325"/>
            <a:ext cx="8686800" cy="5592763"/>
          </a:xfrm>
        </p:spPr>
        <p:txBody>
          <a:bodyPr/>
          <a:lstStyle/>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计划费用（</a:t>
            </a:r>
            <a:r>
              <a:rPr lang="en-US" altLang="zh-CN" sz="2800" b="1" smtClean="0">
                <a:solidFill>
                  <a:srgbClr val="FFFF00"/>
                </a:solidFill>
                <a:latin typeface="微软雅黑" panose="020B0503020204020204" pitchFamily="34" charset="-122"/>
                <a:ea typeface="微软雅黑" panose="020B0503020204020204" pitchFamily="34" charset="-122"/>
              </a:rPr>
              <a:t>PV</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30000"/>
              </a:lnSpc>
              <a:buFont typeface="Wingdings" panose="05000000000000000000" pitchFamily="2" charset="2"/>
              <a:buChar char="Ø"/>
            </a:pPr>
            <a:r>
              <a:rPr lang="en-US" altLang="zh-CN" sz="2000" b="1" smtClean="0">
                <a:latin typeface="微软雅黑" panose="020B0503020204020204" pitchFamily="34" charset="-122"/>
                <a:ea typeface="微软雅黑" panose="020B0503020204020204" pitchFamily="34" charset="-122"/>
              </a:rPr>
              <a:t>PV</a:t>
            </a:r>
            <a:r>
              <a:rPr lang="zh-CN" altLang="en-US" sz="2000" b="1" smtClean="0">
                <a:latin typeface="微软雅黑" panose="020B0503020204020204" pitchFamily="34" charset="-122"/>
                <a:ea typeface="微软雅黑" panose="020B0503020204020204" pitchFamily="34" charset="-122"/>
              </a:rPr>
              <a:t>是到既定的时间点前计划完成活动或</a:t>
            </a:r>
            <a:r>
              <a:rPr lang="en-US" altLang="zh-CN" sz="2000" b="1" smtClean="0">
                <a:latin typeface="微软雅黑" panose="020B0503020204020204" pitchFamily="34" charset="-122"/>
                <a:ea typeface="微软雅黑" panose="020B0503020204020204" pitchFamily="34" charset="-122"/>
              </a:rPr>
              <a:t>WBS</a:t>
            </a:r>
            <a:r>
              <a:rPr lang="zh-CN" altLang="en-US" sz="2000" b="1" smtClean="0">
                <a:latin typeface="微软雅黑" panose="020B0503020204020204" pitchFamily="34" charset="-122"/>
                <a:ea typeface="微软雅黑" panose="020B0503020204020204" pitchFamily="34" charset="-122"/>
              </a:rPr>
              <a:t>组件工作的预算费用。</a:t>
            </a:r>
          </a:p>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实际费用（</a:t>
            </a:r>
            <a:r>
              <a:rPr lang="en-US" altLang="zh-CN" sz="2800" b="1" smtClean="0">
                <a:solidFill>
                  <a:srgbClr val="FFFF00"/>
                </a:solidFill>
                <a:latin typeface="微软雅黑" panose="020B0503020204020204" pitchFamily="34" charset="-122"/>
                <a:ea typeface="微软雅黑" panose="020B0503020204020204" pitchFamily="34" charset="-122"/>
              </a:rPr>
              <a:t>AC</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30000"/>
              </a:lnSpc>
              <a:buFont typeface="Wingdings" panose="05000000000000000000" pitchFamily="2" charset="2"/>
              <a:buChar char="Ø"/>
            </a:pPr>
            <a:r>
              <a:rPr lang="en-US" altLang="zh-CN" sz="2000" b="1" smtClean="0">
                <a:latin typeface="微软雅黑" panose="020B0503020204020204" pitchFamily="34" charset="-122"/>
                <a:ea typeface="微软雅黑" panose="020B0503020204020204" pitchFamily="34" charset="-122"/>
              </a:rPr>
              <a:t>AC</a:t>
            </a:r>
            <a:r>
              <a:rPr lang="zh-CN" altLang="en-US" sz="2000" b="1" smtClean="0">
                <a:latin typeface="微软雅黑" panose="020B0503020204020204" pitchFamily="34" charset="-122"/>
                <a:ea typeface="微软雅黑" panose="020B0503020204020204" pitchFamily="34" charset="-122"/>
              </a:rPr>
              <a:t>是在既定的时间段内完成计划活动或</a:t>
            </a:r>
            <a:r>
              <a:rPr lang="en-US" altLang="zh-CN" sz="2000" b="1" smtClean="0">
                <a:latin typeface="微软雅黑" panose="020B0503020204020204" pitchFamily="34" charset="-122"/>
                <a:ea typeface="微软雅黑" panose="020B0503020204020204" pitchFamily="34" charset="-122"/>
              </a:rPr>
              <a:t>WBS</a:t>
            </a:r>
            <a:r>
              <a:rPr lang="zh-CN" altLang="en-US" sz="2000" b="1" smtClean="0">
                <a:latin typeface="微软雅黑" panose="020B0503020204020204" pitchFamily="34" charset="-122"/>
                <a:ea typeface="微软雅黑" panose="020B0503020204020204" pitchFamily="34" charset="-122"/>
              </a:rPr>
              <a:t>组件的工作发生的总费用。</a:t>
            </a:r>
          </a:p>
          <a:p>
            <a:pPr lvl="1">
              <a:lnSpc>
                <a:spcPct val="130000"/>
              </a:lnSpc>
              <a:buFont typeface="Wingdings" panose="05000000000000000000" pitchFamily="2" charset="2"/>
              <a:buChar char="Ø"/>
            </a:pPr>
            <a:r>
              <a:rPr lang="en-US" altLang="zh-CN" sz="2000" b="1" smtClean="0">
                <a:latin typeface="微软雅黑" panose="020B0503020204020204" pitchFamily="34" charset="-122"/>
                <a:ea typeface="微软雅黑" panose="020B0503020204020204" pitchFamily="34" charset="-122"/>
              </a:rPr>
              <a:t>AC</a:t>
            </a:r>
            <a:r>
              <a:rPr lang="zh-CN" altLang="en-US" sz="2000" b="1" smtClean="0">
                <a:latin typeface="微软雅黑" panose="020B0503020204020204" pitchFamily="34" charset="-122"/>
                <a:ea typeface="微软雅黑" panose="020B0503020204020204" pitchFamily="34" charset="-122"/>
              </a:rPr>
              <a:t>在定义和内容范围方面必须与</a:t>
            </a:r>
            <a:r>
              <a:rPr lang="en-US" altLang="zh-CN" sz="2000" b="1" smtClean="0">
                <a:latin typeface="微软雅黑" panose="020B0503020204020204" pitchFamily="34" charset="-122"/>
                <a:ea typeface="微软雅黑" panose="020B0503020204020204" pitchFamily="34" charset="-122"/>
              </a:rPr>
              <a:t>PV</a:t>
            </a:r>
            <a:r>
              <a:rPr lang="zh-CN" altLang="en-US" sz="2000" b="1" smtClean="0">
                <a:latin typeface="微软雅黑" panose="020B0503020204020204" pitchFamily="34" charset="-122"/>
                <a:ea typeface="微软雅黑" panose="020B0503020204020204" pitchFamily="34" charset="-122"/>
              </a:rPr>
              <a:t>和</a:t>
            </a:r>
            <a:r>
              <a:rPr lang="en-US" altLang="zh-CN" sz="2000" b="1" smtClean="0">
                <a:latin typeface="微软雅黑" panose="020B0503020204020204" pitchFamily="34" charset="-122"/>
                <a:ea typeface="微软雅黑" panose="020B0503020204020204" pitchFamily="34" charset="-122"/>
              </a:rPr>
              <a:t>EV</a:t>
            </a:r>
            <a:r>
              <a:rPr lang="zh-CN" altLang="en-US" sz="2000" b="1" smtClean="0">
                <a:latin typeface="微软雅黑" panose="020B0503020204020204" pitchFamily="34" charset="-122"/>
                <a:ea typeface="微软雅黑" panose="020B0503020204020204" pitchFamily="34" charset="-122"/>
              </a:rPr>
              <a:t>相对应（如仅包含直接小时，仅包含直接费用，或包括间接费用在内的全部费用）。</a:t>
            </a:r>
          </a:p>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挣值量（</a:t>
            </a:r>
            <a:r>
              <a:rPr lang="en-US" altLang="zh-CN" sz="2800" b="1" smtClean="0">
                <a:solidFill>
                  <a:srgbClr val="FFFF00"/>
                </a:solidFill>
                <a:latin typeface="微软雅黑" panose="020B0503020204020204" pitchFamily="34" charset="-122"/>
                <a:ea typeface="微软雅黑" panose="020B0503020204020204" pitchFamily="34" charset="-122"/>
              </a:rPr>
              <a:t>EV</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30000"/>
              </a:lnSpc>
              <a:buFont typeface="Wingdings" panose="05000000000000000000" pitchFamily="2" charset="2"/>
              <a:buChar char="Ø"/>
            </a:pPr>
            <a:r>
              <a:rPr lang="en-US" altLang="zh-CN" sz="2000" b="1" smtClean="0">
                <a:latin typeface="微软雅黑" panose="020B0503020204020204" pitchFamily="34" charset="-122"/>
                <a:ea typeface="微软雅黑" panose="020B0503020204020204" pitchFamily="34" charset="-122"/>
              </a:rPr>
              <a:t>EV</a:t>
            </a:r>
            <a:r>
              <a:rPr lang="zh-CN" altLang="en-US" sz="2000" b="1" smtClean="0">
                <a:latin typeface="微软雅黑" panose="020B0503020204020204" pitchFamily="34" charset="-122"/>
                <a:ea typeface="微软雅黑" panose="020B0503020204020204" pitchFamily="34" charset="-122"/>
              </a:rPr>
              <a:t>是在既定的时间段内计划活动或</a:t>
            </a:r>
            <a:r>
              <a:rPr lang="en-US" altLang="zh-CN" sz="2000" b="1" smtClean="0">
                <a:latin typeface="微软雅黑" panose="020B0503020204020204" pitchFamily="34" charset="-122"/>
                <a:ea typeface="微软雅黑" panose="020B0503020204020204" pitchFamily="34" charset="-122"/>
              </a:rPr>
              <a:t>WBS</a:t>
            </a:r>
            <a:r>
              <a:rPr lang="zh-CN" altLang="en-US" sz="2000" b="1" smtClean="0">
                <a:latin typeface="微软雅黑" panose="020B0503020204020204" pitchFamily="34" charset="-122"/>
                <a:ea typeface="微软雅黑" panose="020B0503020204020204" pitchFamily="34" charset="-122"/>
              </a:rPr>
              <a:t>组件的实际完工工作的预算费用。</a:t>
            </a:r>
          </a:p>
          <a:p>
            <a:pPr>
              <a:lnSpc>
                <a:spcPct val="80000"/>
              </a:lnSpc>
            </a:pPr>
            <a:endParaRPr lang="zh-CN" altLang="en-US" sz="20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030015A-275C-4BC6-854C-888EE8FA91E1}" type="slidenum">
              <a:rPr lang="en-US" altLang="zh-CN"/>
              <a:pPr/>
              <a:t>139</a:t>
            </a:fld>
            <a:endParaRPr lang="en-US" altLang="zh-CN"/>
          </a:p>
        </p:txBody>
      </p:sp>
      <p:sp>
        <p:nvSpPr>
          <p:cNvPr id="444418"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费用控制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挣值管理（</a:t>
            </a:r>
            <a:r>
              <a:rPr lang="en-US" altLang="zh-CN" smtClean="0">
                <a:effectLst/>
                <a:latin typeface="微软雅黑" panose="020B0503020204020204" pitchFamily="34" charset="-122"/>
                <a:ea typeface="微软雅黑" panose="020B0503020204020204" pitchFamily="34" charset="-122"/>
              </a:rPr>
              <a:t>EVM</a:t>
            </a:r>
            <a:r>
              <a:rPr lang="zh-CN" altLang="en-US" smtClean="0">
                <a:effectLst/>
                <a:latin typeface="微软雅黑" panose="020B0503020204020204" pitchFamily="34" charset="-122"/>
                <a:ea typeface="微软雅黑" panose="020B0503020204020204" pitchFamily="34" charset="-122"/>
              </a:rPr>
              <a:t>）</a:t>
            </a:r>
          </a:p>
        </p:txBody>
      </p:sp>
      <p:sp>
        <p:nvSpPr>
          <p:cNvPr id="444419" name="Rectangle 3"/>
          <p:cNvSpPr>
            <a:spLocks noGrp="1" noChangeArrowheads="1"/>
          </p:cNvSpPr>
          <p:nvPr>
            <p:ph type="body" idx="4294967295"/>
          </p:nvPr>
        </p:nvSpPr>
        <p:spPr>
          <a:xfrm>
            <a:off x="611188" y="1371600"/>
            <a:ext cx="8532812" cy="5248275"/>
          </a:xfrm>
        </p:spPr>
        <p:txBody>
          <a:bodyPr/>
          <a:lstStyle/>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成本差（</a:t>
            </a:r>
            <a:r>
              <a:rPr lang="en-US" altLang="zh-CN" sz="2800" b="1" smtClean="0">
                <a:solidFill>
                  <a:srgbClr val="FFFF00"/>
                </a:solidFill>
                <a:latin typeface="微软雅黑" panose="020B0503020204020204" pitchFamily="34" charset="-122"/>
                <a:ea typeface="微软雅黑" panose="020B0503020204020204" pitchFamily="34" charset="-122"/>
              </a:rPr>
              <a:t>CVCost Variance</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30000"/>
              </a:lnSpc>
            </a:pPr>
            <a:r>
              <a:rPr lang="en-US" altLang="zh-CN" b="1" smtClean="0">
                <a:latin typeface="微软雅黑" panose="020B0503020204020204" pitchFamily="34" charset="-122"/>
                <a:ea typeface="微软雅黑" panose="020B0503020204020204" pitchFamily="34" charset="-122"/>
              </a:rPr>
              <a:t>CV = </a:t>
            </a:r>
            <a:r>
              <a:rPr lang="zh-CN" altLang="en-US" b="1" smtClean="0">
                <a:latin typeface="微软雅黑" panose="020B0503020204020204" pitchFamily="34" charset="-122"/>
                <a:ea typeface="微软雅黑" panose="020B0503020204020204" pitchFamily="34" charset="-122"/>
              </a:rPr>
              <a:t>挣值（</a:t>
            </a:r>
            <a:r>
              <a:rPr lang="en-US" altLang="zh-CN" b="1" smtClean="0">
                <a:latin typeface="微软雅黑" panose="020B0503020204020204" pitchFamily="34" charset="-122"/>
                <a:ea typeface="微软雅黑" panose="020B0503020204020204" pitchFamily="34" charset="-122"/>
              </a:rPr>
              <a:t>EV</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实际成本（</a:t>
            </a:r>
            <a:r>
              <a:rPr lang="en-US" altLang="zh-CN" b="1" smtClean="0">
                <a:latin typeface="微软雅黑" panose="020B0503020204020204" pitchFamily="34" charset="-122"/>
                <a:ea typeface="微软雅黑" panose="020B0503020204020204" pitchFamily="34" charset="-122"/>
              </a:rPr>
              <a:t>AC</a:t>
            </a:r>
            <a:r>
              <a:rPr lang="zh-CN" altLang="en-US"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       </a:t>
            </a:r>
          </a:p>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进度差（</a:t>
            </a:r>
            <a:r>
              <a:rPr lang="en-US" altLang="zh-CN" sz="2800" b="1" smtClean="0">
                <a:solidFill>
                  <a:srgbClr val="FFFF00"/>
                </a:solidFill>
                <a:latin typeface="微软雅黑" panose="020B0503020204020204" pitchFamily="34" charset="-122"/>
                <a:ea typeface="微软雅黑" panose="020B0503020204020204" pitchFamily="34" charset="-122"/>
              </a:rPr>
              <a:t>SVSchedule Variance</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30000"/>
              </a:lnSpc>
            </a:pPr>
            <a:r>
              <a:rPr lang="en-US" altLang="zh-CN" b="1" smtClean="0">
                <a:latin typeface="微软雅黑" panose="020B0503020204020204" pitchFamily="34" charset="-122"/>
                <a:ea typeface="微软雅黑" panose="020B0503020204020204" pitchFamily="34" charset="-122"/>
              </a:rPr>
              <a:t>SV = </a:t>
            </a:r>
            <a:r>
              <a:rPr lang="zh-CN" altLang="en-US" b="1" smtClean="0">
                <a:latin typeface="微软雅黑" panose="020B0503020204020204" pitchFamily="34" charset="-122"/>
                <a:ea typeface="微软雅黑" panose="020B0503020204020204" pitchFamily="34" charset="-122"/>
              </a:rPr>
              <a:t>挣值（</a:t>
            </a:r>
            <a:r>
              <a:rPr lang="en-US" altLang="zh-CN" b="1" smtClean="0">
                <a:latin typeface="微软雅黑" panose="020B0503020204020204" pitchFamily="34" charset="-122"/>
                <a:ea typeface="微软雅黑" panose="020B0503020204020204" pitchFamily="34" charset="-122"/>
              </a:rPr>
              <a:t>EV</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预算成本（</a:t>
            </a:r>
            <a:r>
              <a:rPr lang="en-US" altLang="zh-CN" b="1" smtClean="0">
                <a:latin typeface="微软雅黑" panose="020B0503020204020204" pitchFamily="34" charset="-122"/>
                <a:ea typeface="微软雅黑" panose="020B0503020204020204" pitchFamily="34" charset="-122"/>
              </a:rPr>
              <a:t>PV</a:t>
            </a:r>
            <a:r>
              <a:rPr lang="zh-CN" altLang="en-US" b="1" smtClean="0">
                <a:latin typeface="微软雅黑" panose="020B0503020204020204" pitchFamily="34" charset="-122"/>
                <a:ea typeface="微软雅黑" panose="020B0503020204020204" pitchFamily="34" charset="-122"/>
              </a:rPr>
              <a:t>）</a:t>
            </a:r>
          </a:p>
          <a:p>
            <a:pPr>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资金效率（</a:t>
            </a:r>
            <a:r>
              <a:rPr lang="en-US" altLang="zh-CN" sz="2800" b="1" smtClean="0">
                <a:solidFill>
                  <a:srgbClr val="FFFF00"/>
                </a:solidFill>
                <a:latin typeface="微软雅黑" panose="020B0503020204020204" pitchFamily="34" charset="-122"/>
                <a:ea typeface="微软雅黑" panose="020B0503020204020204" pitchFamily="34" charset="-122"/>
              </a:rPr>
              <a:t>CPICost Performance Index</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20000"/>
              </a:lnSpc>
            </a:pPr>
            <a:r>
              <a:rPr lang="en-US" altLang="zh-CN" b="1" smtClean="0">
                <a:latin typeface="微软雅黑" panose="020B0503020204020204" pitchFamily="34" charset="-122"/>
                <a:ea typeface="微软雅黑" panose="020B0503020204020204" pitchFamily="34" charset="-122"/>
              </a:rPr>
              <a:t>CPI = </a:t>
            </a:r>
            <a:r>
              <a:rPr lang="zh-CN" altLang="en-US" b="1" smtClean="0">
                <a:latin typeface="微软雅黑" panose="020B0503020204020204" pitchFamily="34" charset="-122"/>
                <a:ea typeface="微软雅黑" panose="020B0503020204020204" pitchFamily="34" charset="-122"/>
              </a:rPr>
              <a:t>挣值（</a:t>
            </a:r>
            <a:r>
              <a:rPr lang="en-US" altLang="zh-CN" b="1" smtClean="0">
                <a:latin typeface="微软雅黑" panose="020B0503020204020204" pitchFamily="34" charset="-122"/>
                <a:ea typeface="微软雅黑" panose="020B0503020204020204" pitchFamily="34" charset="-122"/>
              </a:rPr>
              <a:t>EV</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实际成本（</a:t>
            </a:r>
            <a:r>
              <a:rPr lang="en-US" altLang="zh-CN" b="1" smtClean="0">
                <a:latin typeface="微软雅黑" panose="020B0503020204020204" pitchFamily="34" charset="-122"/>
                <a:ea typeface="微软雅黑" panose="020B0503020204020204" pitchFamily="34" charset="-122"/>
              </a:rPr>
              <a:t>AC</a:t>
            </a:r>
            <a:r>
              <a:rPr lang="zh-CN" altLang="en-US" b="1" smtClean="0">
                <a:latin typeface="微软雅黑" panose="020B0503020204020204" pitchFamily="34" charset="-122"/>
                <a:ea typeface="微软雅黑" panose="020B0503020204020204" pitchFamily="34" charset="-122"/>
              </a:rPr>
              <a:t>）</a:t>
            </a:r>
            <a:endParaRPr lang="en-US" altLang="zh-CN" sz="2400" b="1" smtClean="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进度效率（</a:t>
            </a:r>
            <a:r>
              <a:rPr lang="en-US" altLang="zh-CN" sz="2800" b="1" smtClean="0">
                <a:solidFill>
                  <a:srgbClr val="FFFF00"/>
                </a:solidFill>
                <a:latin typeface="微软雅黑" panose="020B0503020204020204" pitchFamily="34" charset="-122"/>
                <a:ea typeface="微软雅黑" panose="020B0503020204020204" pitchFamily="34" charset="-122"/>
              </a:rPr>
              <a:t>SPISchedule Performance Index</a:t>
            </a:r>
            <a:r>
              <a:rPr lang="zh-CN" altLang="en-US" sz="2800" b="1" smtClean="0">
                <a:solidFill>
                  <a:srgbClr val="FFFF00"/>
                </a:solidFill>
                <a:latin typeface="微软雅黑" panose="020B0503020204020204" pitchFamily="34" charset="-122"/>
                <a:ea typeface="微软雅黑" panose="020B0503020204020204" pitchFamily="34" charset="-122"/>
              </a:rPr>
              <a:t>）</a:t>
            </a:r>
          </a:p>
          <a:p>
            <a:pPr lvl="1">
              <a:lnSpc>
                <a:spcPct val="120000"/>
              </a:lnSpc>
            </a:pPr>
            <a:r>
              <a:rPr lang="en-US" altLang="zh-CN" b="1" smtClean="0">
                <a:latin typeface="微软雅黑" panose="020B0503020204020204" pitchFamily="34" charset="-122"/>
                <a:ea typeface="微软雅黑" panose="020B0503020204020204" pitchFamily="34" charset="-122"/>
              </a:rPr>
              <a:t>SPI = </a:t>
            </a:r>
            <a:r>
              <a:rPr lang="zh-CN" altLang="en-US" b="1" smtClean="0">
                <a:latin typeface="微软雅黑" panose="020B0503020204020204" pitchFamily="34" charset="-122"/>
                <a:ea typeface="微软雅黑" panose="020B0503020204020204" pitchFamily="34" charset="-122"/>
              </a:rPr>
              <a:t>挣值（</a:t>
            </a:r>
            <a:r>
              <a:rPr lang="en-US" altLang="zh-CN" b="1" smtClean="0">
                <a:latin typeface="微软雅黑" panose="020B0503020204020204" pitchFamily="34" charset="-122"/>
                <a:ea typeface="微软雅黑" panose="020B0503020204020204" pitchFamily="34" charset="-122"/>
              </a:rPr>
              <a:t>EV</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预算成本（</a:t>
            </a:r>
            <a:r>
              <a:rPr lang="en-US" altLang="zh-CN" b="1" smtClean="0">
                <a:latin typeface="微软雅黑" panose="020B0503020204020204" pitchFamily="34" charset="-122"/>
                <a:ea typeface="微软雅黑" panose="020B0503020204020204" pitchFamily="34" charset="-122"/>
              </a:rPr>
              <a:t>PV)</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E09819F-FF08-49E6-902A-ED61BD797031}" type="slidenum">
              <a:rPr lang="en-US" altLang="zh-CN"/>
              <a:pPr/>
              <a:t>14</a:t>
            </a:fld>
            <a:endParaRPr lang="en-US" altLang="zh-CN"/>
          </a:p>
        </p:txBody>
      </p:sp>
      <p:sp>
        <p:nvSpPr>
          <p:cNvPr id="190466"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软件项目管理定义 </a:t>
            </a:r>
          </a:p>
        </p:txBody>
      </p:sp>
      <p:sp>
        <p:nvSpPr>
          <p:cNvPr id="190467" name="Rectangle 3"/>
          <p:cNvSpPr>
            <a:spLocks noGrp="1" noChangeArrowheads="1"/>
          </p:cNvSpPr>
          <p:nvPr>
            <p:ph type="body" idx="1"/>
          </p:nvPr>
        </p:nvSpPr>
        <p:spPr/>
        <p:txBody>
          <a:bodyPr/>
          <a:lstStyle/>
          <a:p>
            <a:r>
              <a:rPr lang="zh-CN" altLang="en-US" b="1" smtClean="0">
                <a:latin typeface="微软雅黑" panose="020B0503020204020204" pitchFamily="34" charset="-122"/>
                <a:ea typeface="微软雅黑" panose="020B0503020204020204" pitchFamily="34" charset="-122"/>
              </a:rPr>
              <a:t>对软件项目开发过程中所涉及的过程、人员、产品、成本和进度等要素进行度量、分析、规划、组织和控制的过程，以确保软件项目按照预定的成本、进度、质量要求顺利完成。</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1DD45278-EC42-47D7-A7B8-F711C0B314C0}" type="slidenum">
              <a:rPr lang="en-US" altLang="zh-CN"/>
              <a:pPr/>
              <a:t>140</a:t>
            </a:fld>
            <a:endParaRPr lang="en-US" altLang="zh-CN"/>
          </a:p>
        </p:txBody>
      </p:sp>
      <p:sp>
        <p:nvSpPr>
          <p:cNvPr id="263170"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项目质量管理</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639E713F-3637-4F0E-AABC-B4102F62FEC4}" type="slidenum">
              <a:rPr lang="en-US" altLang="zh-CN"/>
              <a:pPr/>
              <a:t>141</a:t>
            </a:fld>
            <a:endParaRPr lang="en-US" altLang="zh-CN"/>
          </a:p>
        </p:txBody>
      </p:sp>
      <p:sp>
        <p:nvSpPr>
          <p:cNvPr id="48640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486403" name="Group 3"/>
          <p:cNvGrpSpPr>
            <a:grpSpLocks/>
          </p:cNvGrpSpPr>
          <p:nvPr/>
        </p:nvGrpSpPr>
        <p:grpSpPr bwMode="auto">
          <a:xfrm>
            <a:off x="2005013" y="2771775"/>
            <a:ext cx="5310187" cy="609600"/>
            <a:chOff x="1263" y="1881"/>
            <a:chExt cx="3345" cy="384"/>
          </a:xfrm>
        </p:grpSpPr>
        <p:grpSp>
          <p:nvGrpSpPr>
            <p:cNvPr id="486404"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8640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1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1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1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1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8641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641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质量规划</a:t>
              </a:r>
            </a:p>
          </p:txBody>
        </p:sp>
        <p:sp>
          <p:nvSpPr>
            <p:cNvPr id="48641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486417" name="Group 17"/>
          <p:cNvGrpSpPr>
            <a:grpSpLocks/>
          </p:cNvGrpSpPr>
          <p:nvPr/>
        </p:nvGrpSpPr>
        <p:grpSpPr bwMode="auto">
          <a:xfrm>
            <a:off x="2024063" y="4572000"/>
            <a:ext cx="5291137" cy="614363"/>
            <a:chOff x="1275" y="3015"/>
            <a:chExt cx="3333" cy="387"/>
          </a:xfrm>
        </p:grpSpPr>
        <p:grpSp>
          <p:nvGrpSpPr>
            <p:cNvPr id="486418"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8642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2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2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2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2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8642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642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实施质量控制</a:t>
              </a:r>
            </a:p>
          </p:txBody>
        </p:sp>
        <p:sp>
          <p:nvSpPr>
            <p:cNvPr id="48643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486431" name="Group 76"/>
          <p:cNvGrpSpPr>
            <a:grpSpLocks/>
          </p:cNvGrpSpPr>
          <p:nvPr/>
        </p:nvGrpSpPr>
        <p:grpSpPr bwMode="auto">
          <a:xfrm>
            <a:off x="1981200" y="1885950"/>
            <a:ext cx="5334000" cy="628650"/>
            <a:chOff x="1248" y="1188"/>
            <a:chExt cx="3360" cy="396"/>
          </a:xfrm>
        </p:grpSpPr>
        <p:sp>
          <p:nvSpPr>
            <p:cNvPr id="486432"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6433" name="Text Box 48"/>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质量管理概念</a:t>
              </a:r>
            </a:p>
          </p:txBody>
        </p:sp>
        <p:grpSp>
          <p:nvGrpSpPr>
            <p:cNvPr id="486434" name="Group 62"/>
            <p:cNvGrpSpPr>
              <a:grpSpLocks/>
            </p:cNvGrpSpPr>
            <p:nvPr/>
          </p:nvGrpSpPr>
          <p:grpSpPr bwMode="auto">
            <a:xfrm>
              <a:off x="1248" y="1200"/>
              <a:ext cx="384" cy="384"/>
              <a:chOff x="1248" y="1200"/>
              <a:chExt cx="384" cy="384"/>
            </a:xfrm>
          </p:grpSpPr>
          <p:grpSp>
            <p:nvGrpSpPr>
              <p:cNvPr id="486435" name="Group 61"/>
              <p:cNvGrpSpPr>
                <a:grpSpLocks/>
              </p:cNvGrpSpPr>
              <p:nvPr/>
            </p:nvGrpSpPr>
            <p:grpSpPr bwMode="auto">
              <a:xfrm>
                <a:off x="1248" y="1200"/>
                <a:ext cx="384" cy="384"/>
                <a:chOff x="2016" y="912"/>
                <a:chExt cx="384" cy="384"/>
              </a:xfrm>
            </p:grpSpPr>
            <p:sp>
              <p:nvSpPr>
                <p:cNvPr id="486436"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86441"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42"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43"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44"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45"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86446"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486447" name="Group 77"/>
          <p:cNvGrpSpPr>
            <a:grpSpLocks/>
          </p:cNvGrpSpPr>
          <p:nvPr/>
        </p:nvGrpSpPr>
        <p:grpSpPr bwMode="auto">
          <a:xfrm>
            <a:off x="1981200" y="3692525"/>
            <a:ext cx="5334000" cy="631825"/>
            <a:chOff x="1248" y="2326"/>
            <a:chExt cx="3360" cy="398"/>
          </a:xfrm>
        </p:grpSpPr>
        <p:sp>
          <p:nvSpPr>
            <p:cNvPr id="486448"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6449" name="Text Box 33"/>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实施质量保证</a:t>
              </a:r>
            </a:p>
          </p:txBody>
        </p:sp>
        <p:grpSp>
          <p:nvGrpSpPr>
            <p:cNvPr id="486450" name="Group 63"/>
            <p:cNvGrpSpPr>
              <a:grpSpLocks/>
            </p:cNvGrpSpPr>
            <p:nvPr/>
          </p:nvGrpSpPr>
          <p:grpSpPr bwMode="auto">
            <a:xfrm>
              <a:off x="1248" y="2340"/>
              <a:ext cx="384" cy="384"/>
              <a:chOff x="1248" y="1200"/>
              <a:chExt cx="384" cy="384"/>
            </a:xfrm>
          </p:grpSpPr>
          <p:grpSp>
            <p:nvGrpSpPr>
              <p:cNvPr id="486451" name="Group 64"/>
              <p:cNvGrpSpPr>
                <a:grpSpLocks/>
              </p:cNvGrpSpPr>
              <p:nvPr/>
            </p:nvGrpSpPr>
            <p:grpSpPr bwMode="auto">
              <a:xfrm>
                <a:off x="1248" y="1200"/>
                <a:ext cx="384" cy="384"/>
                <a:chOff x="2016" y="912"/>
                <a:chExt cx="384" cy="384"/>
              </a:xfrm>
            </p:grpSpPr>
            <p:sp>
              <p:nvSpPr>
                <p:cNvPr id="486452"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486457"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58"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59"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60"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486461"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486462"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7323CC1-9F74-4046-9ABB-516038A79C45}" type="slidenum">
              <a:rPr lang="en-US" altLang="zh-CN"/>
              <a:pPr/>
              <a:t>142</a:t>
            </a:fld>
            <a:endParaRPr lang="en-US" altLang="zh-CN"/>
          </a:p>
        </p:txBody>
      </p:sp>
      <p:sp>
        <p:nvSpPr>
          <p:cNvPr id="4884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488451" name="Rectangle 3"/>
          <p:cNvSpPr>
            <a:spLocks noGrp="1" noChangeArrowheads="1"/>
          </p:cNvSpPr>
          <p:nvPr>
            <p:ph type="body" idx="4294967295"/>
          </p:nvPr>
        </p:nvSpPr>
        <p:spPr>
          <a:xfrm>
            <a:off x="0" y="1371600"/>
            <a:ext cx="9144000" cy="5248275"/>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质量管理的基本概念</a:t>
            </a:r>
          </a:p>
          <a:p>
            <a:pPr lvl="1">
              <a:lnSpc>
                <a:spcPct val="130000"/>
              </a:lnSpc>
            </a:pPr>
            <a:r>
              <a:rPr lang="zh-CN" altLang="en-US" b="1" smtClean="0">
                <a:latin typeface="微软雅黑" panose="020B0503020204020204" pitchFamily="34" charset="-122"/>
                <a:ea typeface="微软雅黑" panose="020B0503020204020204" pitchFamily="34" charset="-122"/>
              </a:rPr>
              <a:t>质量（</a:t>
            </a:r>
            <a:r>
              <a:rPr lang="zh-CN" altLang="en-US" b="1" smtClean="0">
                <a:solidFill>
                  <a:srgbClr val="FFFF00"/>
                </a:solidFill>
                <a:latin typeface="微软雅黑" panose="020B0503020204020204" pitchFamily="34" charset="-122"/>
                <a:ea typeface="微软雅黑" panose="020B0503020204020204" pitchFamily="34" charset="-122"/>
              </a:rPr>
              <a:t>广义</a:t>
            </a:r>
            <a:r>
              <a:rPr lang="zh-CN" altLang="en-US" b="1" smtClean="0">
                <a:latin typeface="微软雅黑" panose="020B0503020204020204" pitchFamily="34" charset="-122"/>
                <a:ea typeface="微软雅黑" panose="020B0503020204020204" pitchFamily="34" charset="-122"/>
              </a:rPr>
              <a:t>质量概念）</a:t>
            </a:r>
          </a:p>
          <a:p>
            <a:pPr lvl="2">
              <a:lnSpc>
                <a:spcPct val="130000"/>
              </a:lnSpc>
            </a:pPr>
            <a:r>
              <a:rPr lang="zh-CN" altLang="en-US" sz="2800" b="1" smtClean="0">
                <a:latin typeface="微软雅黑" panose="020B0503020204020204" pitchFamily="34" charset="-122"/>
                <a:ea typeface="微软雅黑" panose="020B0503020204020204" pitchFamily="34" charset="-122"/>
              </a:rPr>
              <a:t>反映实体满足明确（或隐含）需要能力的特性的总和</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788CC68-F024-4813-8D15-152D0F92ABAF}" type="slidenum">
              <a:rPr lang="en-US" altLang="zh-CN"/>
              <a:pPr/>
              <a:t>143</a:t>
            </a:fld>
            <a:endParaRPr lang="en-US" altLang="zh-CN"/>
          </a:p>
        </p:txBody>
      </p:sp>
      <p:sp>
        <p:nvSpPr>
          <p:cNvPr id="48947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489475" name="Rectangle 3"/>
          <p:cNvSpPr>
            <a:spLocks noGrp="1" noChangeArrowheads="1"/>
          </p:cNvSpPr>
          <p:nvPr>
            <p:ph type="body" idx="4294967295"/>
          </p:nvPr>
        </p:nvSpPr>
        <p:spPr>
          <a:xfrm>
            <a:off x="228600" y="1371600"/>
            <a:ext cx="8915400" cy="5081588"/>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质量管理的基本概念</a:t>
            </a:r>
          </a:p>
          <a:p>
            <a:pPr>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质量（</a:t>
            </a:r>
            <a:r>
              <a:rPr lang="zh-CN" altLang="en-US" b="1" smtClean="0">
                <a:solidFill>
                  <a:srgbClr val="FFFF00"/>
                </a:solidFill>
                <a:latin typeface="微软雅黑" panose="020B0503020204020204" pitchFamily="34" charset="-122"/>
                <a:ea typeface="微软雅黑" panose="020B0503020204020204" pitchFamily="34" charset="-122"/>
              </a:rPr>
              <a:t>符合性</a:t>
            </a:r>
            <a:r>
              <a:rPr lang="zh-CN" altLang="en-US" b="1" smtClean="0">
                <a:latin typeface="微软雅黑" panose="020B0503020204020204" pitchFamily="34" charset="-122"/>
                <a:ea typeface="微软雅黑" panose="020B0503020204020204" pitchFamily="34" charset="-122"/>
              </a:rPr>
              <a:t>质量概念）</a:t>
            </a:r>
          </a:p>
          <a:p>
            <a:pPr>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）符合标准就是合格的质量，符合程度反映了产品的</a:t>
            </a:r>
            <a:r>
              <a:rPr lang="zh-CN" altLang="en-US" sz="2400" b="1" smtClean="0">
                <a:solidFill>
                  <a:srgbClr val="FFFF00"/>
                </a:solidFill>
                <a:latin typeface="微软雅黑" panose="020B0503020204020204" pitchFamily="34" charset="-122"/>
                <a:ea typeface="微软雅黑" panose="020B0503020204020204" pitchFamily="34" charset="-122"/>
              </a:rPr>
              <a:t>一致性</a:t>
            </a:r>
          </a:p>
          <a:p>
            <a:pPr>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）标准</a:t>
            </a:r>
            <a:r>
              <a:rPr lang="zh-CN" altLang="en-US" sz="2400" b="1" smtClean="0">
                <a:solidFill>
                  <a:srgbClr val="FFFF00"/>
                </a:solidFill>
                <a:latin typeface="微软雅黑" panose="020B0503020204020204" pitchFamily="34" charset="-122"/>
                <a:ea typeface="微软雅黑" panose="020B0503020204020204" pitchFamily="34" charset="-122"/>
              </a:rPr>
              <a:t>有合理与不合理之分</a:t>
            </a:r>
            <a:r>
              <a:rPr lang="zh-CN" altLang="en-US" sz="2400" b="1" smtClean="0">
                <a:latin typeface="微软雅黑" panose="020B0503020204020204" pitchFamily="34" charset="-122"/>
                <a:ea typeface="微软雅黑" panose="020B0503020204020204" pitchFamily="34" charset="-122"/>
              </a:rPr>
              <a:t>，不合理的标准即使百分之百的满足也不能认为质量就好</a:t>
            </a:r>
          </a:p>
          <a:p>
            <a:pPr>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）标准</a:t>
            </a:r>
            <a:r>
              <a:rPr lang="zh-CN" altLang="en-US" sz="2400" b="1" smtClean="0">
                <a:solidFill>
                  <a:srgbClr val="FFFF00"/>
                </a:solidFill>
                <a:latin typeface="微软雅黑" panose="020B0503020204020204" pitchFamily="34" charset="-122"/>
                <a:ea typeface="微软雅黑" panose="020B0503020204020204" pitchFamily="34" charset="-122"/>
              </a:rPr>
              <a:t>往往不能</a:t>
            </a:r>
            <a:r>
              <a:rPr lang="zh-CN" altLang="en-US" sz="2400" b="1" smtClean="0">
                <a:latin typeface="微软雅黑" panose="020B0503020204020204" pitchFamily="34" charset="-122"/>
                <a:ea typeface="微软雅黑" panose="020B0503020204020204" pitchFamily="34" charset="-122"/>
              </a:rPr>
              <a:t>将客户的各种需求和期望都规定出来，特别是隐含的需求与期望</a:t>
            </a:r>
          </a:p>
          <a:p>
            <a:pPr>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）软件项目开发中的需求管理</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55A3B2B-DFBC-4DCC-A4B4-FE6B253E90A6}" type="slidenum">
              <a:rPr lang="en-US" altLang="zh-CN"/>
              <a:pPr/>
              <a:t>144</a:t>
            </a:fld>
            <a:endParaRPr lang="en-US" altLang="zh-CN"/>
          </a:p>
        </p:txBody>
      </p:sp>
      <p:sp>
        <p:nvSpPr>
          <p:cNvPr id="49049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490499" name="Rectangle 3"/>
          <p:cNvSpPr>
            <a:spLocks noGrp="1" noChangeArrowheads="1"/>
          </p:cNvSpPr>
          <p:nvPr>
            <p:ph type="body" idx="4294967295"/>
          </p:nvPr>
        </p:nvSpPr>
        <p:spPr>
          <a:xfrm>
            <a:off x="609600" y="1609725"/>
            <a:ext cx="7848600" cy="4772025"/>
          </a:xfrm>
        </p:spPr>
        <p:txBody>
          <a:bodyPr/>
          <a:lstStyle/>
          <a:p>
            <a:pPr>
              <a:lnSpc>
                <a:spcPct val="150000"/>
              </a:lnSpc>
            </a:pPr>
            <a:r>
              <a:rPr lang="zh-CN" altLang="en-US" b="1" smtClean="0">
                <a:latin typeface="微软雅黑" panose="020B0503020204020204" pitchFamily="34" charset="-122"/>
                <a:ea typeface="微软雅黑" panose="020B0503020204020204" pitchFamily="34" charset="-122"/>
              </a:rPr>
              <a:t>质量管理的基本概念</a:t>
            </a:r>
          </a:p>
          <a:p>
            <a:pPr lvl="1">
              <a:lnSpc>
                <a:spcPct val="150000"/>
              </a:lnSpc>
            </a:pPr>
            <a:r>
              <a:rPr lang="zh-CN" altLang="en-US" b="1" smtClean="0">
                <a:latin typeface="微软雅黑" panose="020B0503020204020204" pitchFamily="34" charset="-122"/>
                <a:ea typeface="微软雅黑" panose="020B0503020204020204" pitchFamily="34" charset="-122"/>
              </a:rPr>
              <a:t>质量（</a:t>
            </a:r>
            <a:r>
              <a:rPr lang="zh-CN" altLang="en-US" b="1" smtClean="0">
                <a:solidFill>
                  <a:srgbClr val="FFFF00"/>
                </a:solidFill>
                <a:latin typeface="微软雅黑" panose="020B0503020204020204" pitchFamily="34" charset="-122"/>
                <a:ea typeface="微软雅黑" panose="020B0503020204020204" pitchFamily="34" charset="-122"/>
              </a:rPr>
              <a:t>适用性</a:t>
            </a:r>
            <a:r>
              <a:rPr lang="zh-CN" altLang="en-US" b="1" smtClean="0">
                <a:latin typeface="微软雅黑" panose="020B0503020204020204" pitchFamily="34" charset="-122"/>
                <a:ea typeface="微软雅黑" panose="020B0503020204020204" pitchFamily="34" charset="-122"/>
              </a:rPr>
              <a:t>质量概念）</a:t>
            </a:r>
          </a:p>
          <a:p>
            <a:pPr lvl="2">
              <a:lnSpc>
                <a:spcPct val="150000"/>
              </a:lnSpc>
            </a:pPr>
            <a:r>
              <a:rPr lang="zh-CN" altLang="en-US" b="1" smtClean="0">
                <a:latin typeface="微软雅黑" panose="020B0503020204020204" pitchFamily="34" charset="-122"/>
                <a:ea typeface="微软雅黑" panose="020B0503020204020204" pitchFamily="34" charset="-122"/>
              </a:rPr>
              <a:t>产品在使用时能够成功地满足用户需求的程度</a:t>
            </a:r>
          </a:p>
          <a:p>
            <a:pPr lvl="2">
              <a:lnSpc>
                <a:spcPct val="150000"/>
              </a:lnSpc>
            </a:pPr>
            <a:r>
              <a:rPr lang="zh-CN" altLang="en-US" b="1" smtClean="0">
                <a:latin typeface="微软雅黑" panose="020B0503020204020204" pitchFamily="34" charset="-122"/>
                <a:ea typeface="微软雅黑" panose="020B0503020204020204" pitchFamily="34" charset="-122"/>
              </a:rPr>
              <a:t>从使用要求和满足程度两方面去定义质量</a:t>
            </a:r>
          </a:p>
          <a:p>
            <a:pPr lvl="2">
              <a:lnSpc>
                <a:spcPct val="150000"/>
              </a:lnSpc>
            </a:pPr>
            <a:r>
              <a:rPr lang="zh-CN" altLang="en-US" b="1" smtClean="0">
                <a:latin typeface="微软雅黑" panose="020B0503020204020204" pitchFamily="34" charset="-122"/>
                <a:ea typeface="微软雅黑" panose="020B0503020204020204" pitchFamily="34" charset="-122"/>
              </a:rPr>
              <a:t>镀金（</a:t>
            </a:r>
            <a:r>
              <a:rPr lang="en-US" altLang="zh-CN" b="1" smtClean="0">
                <a:latin typeface="微软雅黑" panose="020B0503020204020204" pitchFamily="34" charset="-122"/>
                <a:ea typeface="微软雅黑" panose="020B0503020204020204" pitchFamily="34" charset="-122"/>
              </a:rPr>
              <a:t>Golden Plating</a:t>
            </a:r>
            <a:r>
              <a:rPr lang="zh-CN" altLang="en-US" b="1" smtClean="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0D8DE3A-DFC5-4629-892E-1424A0738F76}" type="slidenum">
              <a:rPr lang="en-US" altLang="zh-CN"/>
              <a:pPr/>
              <a:t>145</a:t>
            </a:fld>
            <a:endParaRPr lang="en-US" altLang="zh-CN"/>
          </a:p>
        </p:txBody>
      </p:sp>
      <p:sp>
        <p:nvSpPr>
          <p:cNvPr id="49254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492547" name="Rectangle 3"/>
          <p:cNvSpPr>
            <a:spLocks noGrp="1" noChangeArrowheads="1"/>
          </p:cNvSpPr>
          <p:nvPr>
            <p:ph type="body" idx="4294967295"/>
          </p:nvPr>
        </p:nvSpPr>
        <p:spPr>
          <a:xfrm>
            <a:off x="0" y="1143000"/>
            <a:ext cx="8991600" cy="5248275"/>
          </a:xfrm>
        </p:spPr>
        <p:txBody>
          <a:bodyPr/>
          <a:lstStyle/>
          <a:p>
            <a:pPr>
              <a:lnSpc>
                <a:spcPct val="110000"/>
              </a:lnSpc>
            </a:pPr>
            <a:r>
              <a:rPr lang="zh-CN" altLang="en-US" b="1" smtClean="0">
                <a:latin typeface="微软雅黑" panose="020B0503020204020204" pitchFamily="34" charset="-122"/>
                <a:ea typeface="微软雅黑" panose="020B0503020204020204" pitchFamily="34" charset="-122"/>
              </a:rPr>
              <a:t>质量管理的基本概念</a:t>
            </a:r>
          </a:p>
          <a:p>
            <a:pPr lvl="1">
              <a:lnSpc>
                <a:spcPct val="110000"/>
              </a:lnSpc>
            </a:pPr>
            <a:r>
              <a:rPr lang="zh-CN" altLang="en-US" b="1" smtClean="0">
                <a:solidFill>
                  <a:srgbClr val="FFFF00"/>
                </a:solidFill>
                <a:latin typeface="微软雅黑" panose="020B0503020204020204" pitchFamily="34" charset="-122"/>
                <a:ea typeface="微软雅黑" panose="020B0503020204020204" pitchFamily="34" charset="-122"/>
              </a:rPr>
              <a:t>质量管理</a:t>
            </a:r>
          </a:p>
          <a:p>
            <a:pPr lvl="2">
              <a:lnSpc>
                <a:spcPct val="110000"/>
              </a:lnSpc>
            </a:pPr>
            <a:r>
              <a:rPr lang="zh-CN" altLang="en-US" b="1" smtClean="0">
                <a:latin typeface="微软雅黑" panose="020B0503020204020204" pitchFamily="34" charset="-122"/>
                <a:ea typeface="微软雅黑" panose="020B0503020204020204" pitchFamily="34" charset="-122"/>
              </a:rPr>
              <a:t>决定质量政策、目标和责任的全面管理职能的所有活动，以及通过诸如质量系统中的质量计划编制、质量保证、质量控制和质量提高等手段对这些活动的实施。</a:t>
            </a:r>
          </a:p>
          <a:p>
            <a:pPr lvl="2">
              <a:lnSpc>
                <a:spcPct val="110000"/>
              </a:lnSpc>
              <a:buFont typeface="Arial" panose="020B0604020202020204" pitchFamily="34" charset="0"/>
              <a:buNone/>
            </a:pP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60AE036-EE3F-456C-BE84-9429E41B01E2}" type="slidenum">
              <a:rPr lang="en-US" altLang="zh-CN"/>
              <a:pPr/>
              <a:t>146</a:t>
            </a:fld>
            <a:endParaRPr lang="en-US" altLang="zh-CN"/>
          </a:p>
        </p:txBody>
      </p:sp>
      <p:sp>
        <p:nvSpPr>
          <p:cNvPr id="7649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764931" name="Rectangle 3"/>
          <p:cNvSpPr>
            <a:spLocks noGrp="1" noChangeArrowheads="1"/>
          </p:cNvSpPr>
          <p:nvPr>
            <p:ph type="body" idx="4294967295"/>
          </p:nvPr>
        </p:nvSpPr>
        <p:spPr>
          <a:xfrm>
            <a:off x="1143000" y="1219200"/>
            <a:ext cx="8001000" cy="5248275"/>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全面质量管理</a:t>
            </a:r>
          </a:p>
          <a:p>
            <a:pPr lvl="1">
              <a:lnSpc>
                <a:spcPct val="130000"/>
              </a:lnSpc>
            </a:pPr>
            <a:r>
              <a:rPr lang="zh-CN" altLang="en-US" b="1" smtClean="0">
                <a:latin typeface="微软雅黑" panose="020B0503020204020204" pitchFamily="34" charset="-122"/>
                <a:ea typeface="微软雅黑" panose="020B0503020204020204" pitchFamily="34" charset="-122"/>
              </a:rPr>
              <a:t>追求顾客满意</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注重预防而不是检查</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强调管理层对质量的责任</a:t>
            </a:r>
          </a:p>
          <a:p>
            <a:pPr lvl="1">
              <a:lnSpc>
                <a:spcPct val="130000"/>
              </a:lnSpc>
            </a:pPr>
            <a:r>
              <a:rPr lang="zh-CN" altLang="en-US" b="1" smtClean="0">
                <a:latin typeface="微软雅黑" panose="020B0503020204020204" pitchFamily="34" charset="-122"/>
                <a:ea typeface="微软雅黑" panose="020B0503020204020204" pitchFamily="34" charset="-122"/>
              </a:rPr>
              <a:t>全员参与，持续改进</a:t>
            </a:r>
          </a:p>
          <a:p>
            <a:pPr lvl="1">
              <a:lnSpc>
                <a:spcPct val="130000"/>
              </a:lnSpc>
            </a:pPr>
            <a:r>
              <a:rPr lang="zh-CN" altLang="en-US" b="1" smtClean="0">
                <a:latin typeface="微软雅黑" panose="020B0503020204020204" pitchFamily="34" charset="-122"/>
                <a:ea typeface="微软雅黑" panose="020B0503020204020204" pitchFamily="34" charset="-122"/>
              </a:rPr>
              <a:t>戴明博士的</a:t>
            </a:r>
            <a:r>
              <a:rPr lang="en-US" altLang="zh-CN" b="1" smtClean="0">
                <a:latin typeface="微软雅黑" panose="020B0503020204020204" pitchFamily="34" charset="-122"/>
                <a:ea typeface="微软雅黑" panose="020B0503020204020204" pitchFamily="34" charset="-122"/>
              </a:rPr>
              <a:t>PDCA</a:t>
            </a:r>
            <a:r>
              <a:rPr lang="zh-CN" altLang="en-US" b="1" smtClean="0">
                <a:latin typeface="微软雅黑" panose="020B0503020204020204" pitchFamily="34" charset="-122"/>
                <a:ea typeface="微软雅黑" panose="020B0503020204020204" pitchFamily="34" charset="-122"/>
              </a:rPr>
              <a:t>循环、戴明博士的管理</a:t>
            </a:r>
            <a:r>
              <a:rPr lang="en-US" altLang="zh-CN" b="1" smtClean="0">
                <a:latin typeface="微软雅黑" panose="020B0503020204020204" pitchFamily="34" charset="-122"/>
                <a:ea typeface="微软雅黑" panose="020B0503020204020204" pitchFamily="34" charset="-122"/>
              </a:rPr>
              <a:t>14</a:t>
            </a:r>
            <a:r>
              <a:rPr lang="zh-CN" altLang="en-US" b="1" smtClean="0">
                <a:latin typeface="微软雅黑" panose="020B0503020204020204" pitchFamily="34" charset="-122"/>
                <a:ea typeface="微软雅黑" panose="020B0503020204020204" pitchFamily="34" charset="-122"/>
              </a:rPr>
              <a:t>点、朱兰博士的“三部曲” ， 等等</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0101278-B6BE-4838-BA83-1C9B3512C311}" type="slidenum">
              <a:rPr lang="en-US" altLang="zh-CN"/>
              <a:pPr/>
              <a:t>147</a:t>
            </a:fld>
            <a:endParaRPr lang="en-US" altLang="zh-CN"/>
          </a:p>
        </p:txBody>
      </p:sp>
      <p:sp>
        <p:nvSpPr>
          <p:cNvPr id="4956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495619" name="Rectangle 3"/>
          <p:cNvSpPr>
            <a:spLocks noGrp="1" noChangeArrowheads="1"/>
          </p:cNvSpPr>
          <p:nvPr>
            <p:ph type="body" idx="4294967295"/>
          </p:nvPr>
        </p:nvSpPr>
        <p:spPr>
          <a:xfrm>
            <a:off x="468313" y="1524000"/>
            <a:ext cx="8218487" cy="5000625"/>
          </a:xfrm>
        </p:spPr>
        <p:txBody>
          <a:bodyPr/>
          <a:lstStyle/>
          <a:p>
            <a:pPr>
              <a:lnSpc>
                <a:spcPct val="110000"/>
              </a:lnSpc>
            </a:pPr>
            <a:r>
              <a:rPr lang="en-US" altLang="zh-CN" sz="2800" b="1" smtClean="0">
                <a:latin typeface="微软雅黑" panose="020B0503020204020204" pitchFamily="34" charset="-122"/>
                <a:ea typeface="微软雅黑" panose="020B0503020204020204" pitchFamily="34" charset="-122"/>
              </a:rPr>
              <a:t>ISO9000:2000</a:t>
            </a:r>
          </a:p>
          <a:p>
            <a:pPr lvl="1">
              <a:lnSpc>
                <a:spcPct val="110000"/>
              </a:lnSpc>
            </a:pPr>
            <a:r>
              <a:rPr lang="zh-CN" altLang="en-US" sz="2400" b="1" smtClean="0">
                <a:latin typeface="微软雅黑" panose="020B0503020204020204" pitchFamily="34" charset="-122"/>
                <a:ea typeface="微软雅黑" panose="020B0503020204020204" pitchFamily="34" charset="-122"/>
              </a:rPr>
              <a:t>国际化标准组织（</a:t>
            </a:r>
            <a:r>
              <a:rPr lang="en-US" altLang="zh-CN" sz="2400" b="1" smtClean="0">
                <a:latin typeface="微软雅黑" panose="020B0503020204020204" pitchFamily="34" charset="-122"/>
                <a:ea typeface="微软雅黑" panose="020B0503020204020204" pitchFamily="34" charset="-122"/>
              </a:rPr>
              <a:t>ISO</a:t>
            </a:r>
            <a:r>
              <a:rPr lang="zh-CN" altLang="en-US" sz="2400" b="1" smtClean="0">
                <a:latin typeface="微软雅黑" panose="020B0503020204020204" pitchFamily="34" charset="-122"/>
                <a:ea typeface="微软雅黑" panose="020B0503020204020204" pitchFamily="34" charset="-122"/>
              </a:rPr>
              <a:t>）于</a:t>
            </a:r>
            <a:r>
              <a:rPr lang="en-US" altLang="zh-CN" sz="2400" b="1" smtClean="0">
                <a:latin typeface="微软雅黑" panose="020B0503020204020204" pitchFamily="34" charset="-122"/>
                <a:ea typeface="微软雅黑" panose="020B0503020204020204" pitchFamily="34" charset="-122"/>
              </a:rPr>
              <a:t>1979</a:t>
            </a:r>
            <a:r>
              <a:rPr lang="zh-CN" altLang="en-US" sz="2400" b="1" smtClean="0">
                <a:latin typeface="微软雅黑" panose="020B0503020204020204" pitchFamily="34" charset="-122"/>
                <a:ea typeface="微软雅黑" panose="020B0503020204020204" pitchFamily="34" charset="-122"/>
              </a:rPr>
              <a:t>年成立了质量保证技术委员会（</a:t>
            </a:r>
            <a:r>
              <a:rPr lang="en-US" altLang="zh-CN" sz="2400" b="1" smtClean="0">
                <a:latin typeface="微软雅黑" panose="020B0503020204020204" pitchFamily="34" charset="-122"/>
                <a:ea typeface="微软雅黑" panose="020B0503020204020204" pitchFamily="34" charset="-122"/>
              </a:rPr>
              <a:t>TC 176</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1987</a:t>
            </a:r>
            <a:r>
              <a:rPr lang="zh-CN" altLang="en-US" sz="2400" b="1" smtClean="0">
                <a:latin typeface="微软雅黑" panose="020B0503020204020204" pitchFamily="34" charset="-122"/>
                <a:ea typeface="微软雅黑" panose="020B0503020204020204" pitchFamily="34" charset="-122"/>
              </a:rPr>
              <a:t>年更名为质量管理和质量保证技术委员会，负责制定质量管理和质量保证标准</a:t>
            </a:r>
          </a:p>
          <a:p>
            <a:pPr lvl="1">
              <a:lnSpc>
                <a:spcPct val="110000"/>
              </a:lnSpc>
            </a:pPr>
            <a:r>
              <a:rPr lang="en-US" altLang="zh-CN" sz="2400" b="1" smtClean="0">
                <a:solidFill>
                  <a:srgbClr val="FFFF00"/>
                </a:solidFill>
                <a:latin typeface="微软雅黑" panose="020B0503020204020204" pitchFamily="34" charset="-122"/>
                <a:ea typeface="微软雅黑" panose="020B0503020204020204" pitchFamily="34" charset="-122"/>
              </a:rPr>
              <a:t>1987</a:t>
            </a:r>
            <a:r>
              <a:rPr lang="zh-CN" altLang="en-US" sz="2400" b="1" smtClean="0">
                <a:solidFill>
                  <a:srgbClr val="FFFF00"/>
                </a:solidFill>
                <a:latin typeface="微软雅黑" panose="020B0503020204020204" pitchFamily="34" charset="-122"/>
                <a:ea typeface="微软雅黑" panose="020B0503020204020204" pitchFamily="34" charset="-122"/>
              </a:rPr>
              <a:t>年发布了</a:t>
            </a:r>
            <a:r>
              <a:rPr lang="en-US" altLang="zh-CN" sz="2400" b="1" smtClean="0">
                <a:solidFill>
                  <a:srgbClr val="FFFF00"/>
                </a:solidFill>
                <a:latin typeface="微软雅黑" panose="020B0503020204020204" pitchFamily="34" charset="-122"/>
                <a:ea typeface="微软雅黑" panose="020B0503020204020204" pitchFamily="34" charset="-122"/>
              </a:rPr>
              <a:t>ISO9000</a:t>
            </a:r>
            <a:r>
              <a:rPr lang="zh-CN" altLang="en-US" sz="2400" b="1" smtClean="0">
                <a:solidFill>
                  <a:srgbClr val="FFFF00"/>
                </a:solidFill>
                <a:latin typeface="微软雅黑" panose="020B0503020204020204" pitchFamily="34" charset="-122"/>
                <a:ea typeface="微软雅黑" panose="020B0503020204020204" pitchFamily="34" charset="-122"/>
              </a:rPr>
              <a:t>系列</a:t>
            </a:r>
          </a:p>
          <a:p>
            <a:pPr lvl="2">
              <a:lnSpc>
                <a:spcPct val="110000"/>
              </a:lnSpc>
            </a:pPr>
            <a:r>
              <a:rPr lang="en-US" altLang="zh-CN" sz="2000" b="1" smtClean="0">
                <a:latin typeface="微软雅黑" panose="020B0503020204020204" pitchFamily="34" charset="-122"/>
                <a:ea typeface="微软雅黑" panose="020B0503020204020204" pitchFamily="34" charset="-122"/>
              </a:rPr>
              <a:t>ISO8402</a:t>
            </a:r>
            <a:r>
              <a:rPr lang="zh-CN" altLang="en-US" sz="2000" b="1" smtClean="0">
                <a:latin typeface="微软雅黑" panose="020B0503020204020204" pitchFamily="34" charset="-122"/>
                <a:ea typeface="微软雅黑" panose="020B0503020204020204" pitchFamily="34" charset="-122"/>
              </a:rPr>
              <a:t>（质量</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术语）</a:t>
            </a:r>
          </a:p>
          <a:p>
            <a:pPr lvl="2">
              <a:lnSpc>
                <a:spcPct val="110000"/>
              </a:lnSpc>
            </a:pPr>
            <a:r>
              <a:rPr lang="en-US" altLang="zh-CN" sz="2000" b="1" smtClean="0">
                <a:latin typeface="微软雅黑" panose="020B0503020204020204" pitchFamily="34" charset="-122"/>
                <a:ea typeface="微软雅黑" panose="020B0503020204020204" pitchFamily="34" charset="-122"/>
              </a:rPr>
              <a:t>ISO9000</a:t>
            </a:r>
            <a:r>
              <a:rPr lang="zh-CN" altLang="en-US" sz="2000" b="1" smtClean="0">
                <a:latin typeface="微软雅黑" panose="020B0503020204020204" pitchFamily="34" charset="-122"/>
                <a:ea typeface="微软雅黑" panose="020B0503020204020204" pitchFamily="34" charset="-122"/>
              </a:rPr>
              <a:t>（质量管理和质量保证标准</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选择和使用指南）</a:t>
            </a:r>
          </a:p>
          <a:p>
            <a:pPr lvl="2">
              <a:lnSpc>
                <a:spcPct val="110000"/>
              </a:lnSpc>
            </a:pPr>
            <a:r>
              <a:rPr lang="en-US" altLang="zh-CN" sz="2000" b="1" smtClean="0">
                <a:latin typeface="微软雅黑" panose="020B0503020204020204" pitchFamily="34" charset="-122"/>
                <a:ea typeface="微软雅黑" panose="020B0503020204020204" pitchFamily="34" charset="-122"/>
              </a:rPr>
              <a:t>ISO9001</a:t>
            </a:r>
            <a:r>
              <a:rPr lang="zh-CN" altLang="en-US" sz="2000" b="1" smtClean="0">
                <a:latin typeface="微软雅黑" panose="020B0503020204020204" pitchFamily="34" charset="-122"/>
                <a:ea typeface="微软雅黑" panose="020B0503020204020204" pitchFamily="34" charset="-122"/>
              </a:rPr>
              <a:t>（质量体系</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设计开发、生产、安装和服务的质量保证模式）</a:t>
            </a:r>
          </a:p>
          <a:p>
            <a:pPr lvl="2">
              <a:lnSpc>
                <a:spcPct val="110000"/>
              </a:lnSpc>
            </a:pPr>
            <a:r>
              <a:rPr lang="en-US" altLang="zh-CN" sz="2000" b="1" smtClean="0">
                <a:latin typeface="微软雅黑" panose="020B0503020204020204" pitchFamily="34" charset="-122"/>
                <a:ea typeface="微软雅黑" panose="020B0503020204020204" pitchFamily="34" charset="-122"/>
              </a:rPr>
              <a:t>ISO9002</a:t>
            </a:r>
            <a:r>
              <a:rPr lang="zh-CN" altLang="en-US" sz="2000" b="1" smtClean="0">
                <a:latin typeface="微软雅黑" panose="020B0503020204020204" pitchFamily="34" charset="-122"/>
                <a:ea typeface="微软雅黑" panose="020B0503020204020204" pitchFamily="34" charset="-122"/>
              </a:rPr>
              <a:t>（质量体系</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生产和安装的质量保证模式）</a:t>
            </a:r>
          </a:p>
          <a:p>
            <a:pPr lvl="2">
              <a:lnSpc>
                <a:spcPct val="110000"/>
              </a:lnSpc>
            </a:pPr>
            <a:r>
              <a:rPr lang="en-US" altLang="zh-CN" sz="2000" b="1" smtClean="0">
                <a:latin typeface="微软雅黑" panose="020B0503020204020204" pitchFamily="34" charset="-122"/>
                <a:ea typeface="微软雅黑" panose="020B0503020204020204" pitchFamily="34" charset="-122"/>
              </a:rPr>
              <a:t>ISO9003</a:t>
            </a:r>
            <a:r>
              <a:rPr lang="zh-CN" altLang="en-US" sz="2000" b="1" smtClean="0">
                <a:latin typeface="微软雅黑" panose="020B0503020204020204" pitchFamily="34" charset="-122"/>
                <a:ea typeface="微软雅黑" panose="020B0503020204020204" pitchFamily="34" charset="-122"/>
              </a:rPr>
              <a:t>（质量体系</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最终检验和实验的质量保证模式）</a:t>
            </a:r>
          </a:p>
          <a:p>
            <a:pPr lvl="2">
              <a:lnSpc>
                <a:spcPct val="110000"/>
              </a:lnSpc>
            </a:pPr>
            <a:r>
              <a:rPr lang="en-US" altLang="zh-CN" sz="2000" b="1" smtClean="0">
                <a:latin typeface="微软雅黑" panose="020B0503020204020204" pitchFamily="34" charset="-122"/>
                <a:ea typeface="微软雅黑" panose="020B0503020204020204" pitchFamily="34" charset="-122"/>
              </a:rPr>
              <a:t>ISO9004</a:t>
            </a:r>
            <a:r>
              <a:rPr lang="zh-CN" altLang="en-US" sz="2000" b="1" smtClean="0">
                <a:latin typeface="微软雅黑" panose="020B0503020204020204" pitchFamily="34" charset="-122"/>
                <a:ea typeface="微软雅黑" panose="020B0503020204020204" pitchFamily="34" charset="-122"/>
              </a:rPr>
              <a:t>（质量管理和质量体系要素</a:t>
            </a:r>
            <a:r>
              <a:rPr lang="en-US" altLang="zh-CN" sz="2000" b="1" smtClean="0">
                <a:latin typeface="微软雅黑" panose="020B0503020204020204" pitchFamily="34" charset="-122"/>
                <a:ea typeface="微软雅黑" panose="020B0503020204020204" pitchFamily="34" charset="-122"/>
              </a:rPr>
              <a:t>—</a:t>
            </a:r>
            <a:r>
              <a:rPr lang="zh-CN" altLang="en-US" sz="2000" b="1" smtClean="0">
                <a:latin typeface="微软雅黑" panose="020B0503020204020204" pitchFamily="34" charset="-122"/>
                <a:ea typeface="微软雅黑" panose="020B0503020204020204" pitchFamily="34" charset="-122"/>
              </a:rPr>
              <a:t>指南）</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56347C3-325A-466B-868E-319E31C60B84}" type="slidenum">
              <a:rPr lang="en-US" altLang="zh-CN"/>
              <a:pPr/>
              <a:t>148</a:t>
            </a:fld>
            <a:endParaRPr lang="en-US" altLang="zh-CN"/>
          </a:p>
        </p:txBody>
      </p:sp>
      <p:sp>
        <p:nvSpPr>
          <p:cNvPr id="50381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质量管理概念</a:t>
            </a:r>
          </a:p>
        </p:txBody>
      </p:sp>
      <p:sp>
        <p:nvSpPr>
          <p:cNvPr id="503811" name="Rectangle 3"/>
          <p:cNvSpPr>
            <a:spLocks noGrp="1" noChangeArrowheads="1"/>
          </p:cNvSpPr>
          <p:nvPr>
            <p:ph type="body" idx="4294967295"/>
          </p:nvPr>
        </p:nvSpPr>
        <p:spPr>
          <a:xfrm>
            <a:off x="457200" y="1135063"/>
            <a:ext cx="8686800" cy="5246687"/>
          </a:xfrm>
        </p:spPr>
        <p:txBody>
          <a:bodyPr/>
          <a:lstStyle/>
          <a:p>
            <a:pPr>
              <a:lnSpc>
                <a:spcPct val="120000"/>
              </a:lnSpc>
            </a:pPr>
            <a:r>
              <a:rPr lang="en-US" altLang="zh-CN" b="1" smtClean="0">
                <a:solidFill>
                  <a:srgbClr val="FFFF00"/>
                </a:solidFill>
                <a:latin typeface="微软雅黑" panose="020B0503020204020204" pitchFamily="34" charset="-122"/>
                <a:ea typeface="微软雅黑" panose="020B0503020204020204" pitchFamily="34" charset="-122"/>
              </a:rPr>
              <a:t>CMMⅠ—SE/SW/IPPD</a:t>
            </a:r>
            <a:r>
              <a:rPr lang="zh-CN" altLang="en-US" b="1" smtClean="0">
                <a:solidFill>
                  <a:srgbClr val="FFFF00"/>
                </a:solidFill>
                <a:latin typeface="微软雅黑" panose="020B0503020204020204" pitchFamily="34" charset="-122"/>
                <a:ea typeface="微软雅黑" panose="020B0503020204020204" pitchFamily="34" charset="-122"/>
              </a:rPr>
              <a:t>模型</a:t>
            </a:r>
          </a:p>
          <a:p>
            <a:pPr lvl="1">
              <a:lnSpc>
                <a:spcPct val="120000"/>
              </a:lnSpc>
            </a:pPr>
            <a:r>
              <a:rPr lang="zh-CN" altLang="en-US" b="1" smtClean="0">
                <a:latin typeface="微软雅黑" panose="020B0503020204020204" pitchFamily="34" charset="-122"/>
                <a:ea typeface="微软雅黑" panose="020B0503020204020204" pitchFamily="34" charset="-122"/>
              </a:rPr>
              <a:t>使用一个模型覆盖多个学科的优点</a:t>
            </a:r>
          </a:p>
          <a:p>
            <a:pPr lvl="1">
              <a:lnSpc>
                <a:spcPct val="120000"/>
              </a:lnSpc>
            </a:pPr>
            <a:r>
              <a:rPr lang="zh-CN" altLang="en-US" b="1" smtClean="0">
                <a:latin typeface="微软雅黑" panose="020B0503020204020204" pitchFamily="34" charset="-122"/>
                <a:ea typeface="微软雅黑" panose="020B0503020204020204" pitchFamily="34" charset="-122"/>
              </a:rPr>
              <a:t>美国国防部、</a:t>
            </a:r>
            <a:r>
              <a:rPr lang="en-US" altLang="zh-CN" b="1" smtClean="0">
                <a:latin typeface="微软雅黑" panose="020B0503020204020204" pitchFamily="34" charset="-122"/>
                <a:ea typeface="微软雅黑" panose="020B0503020204020204" pitchFamily="34" charset="-122"/>
              </a:rPr>
              <a:t>SEI</a:t>
            </a:r>
            <a:r>
              <a:rPr lang="zh-CN" altLang="en-US" b="1" smtClean="0">
                <a:latin typeface="微软雅黑" panose="020B0503020204020204" pitchFamily="34" charset="-122"/>
                <a:ea typeface="微软雅黑" panose="020B0503020204020204" pitchFamily="34" charset="-122"/>
              </a:rPr>
              <a:t>与美国国防工业协会（</a:t>
            </a:r>
            <a:r>
              <a:rPr lang="en-US" altLang="zh-CN" b="1" smtClean="0">
                <a:latin typeface="微软雅黑" panose="020B0503020204020204" pitchFamily="34" charset="-122"/>
                <a:ea typeface="微软雅黑" panose="020B0503020204020204" pitchFamily="34" charset="-122"/>
              </a:rPr>
              <a:t>NDIA</a:t>
            </a:r>
            <a:r>
              <a:rPr lang="zh-CN" altLang="en-US" b="1" smtClean="0">
                <a:latin typeface="微软雅黑" panose="020B0503020204020204" pitchFamily="34" charset="-122"/>
                <a:ea typeface="微软雅黑" panose="020B0503020204020204" pitchFamily="34" charset="-122"/>
              </a:rPr>
              <a:t>）共同发起能力</a:t>
            </a:r>
            <a:r>
              <a:rPr lang="zh-CN" altLang="en-US" b="1" smtClean="0">
                <a:solidFill>
                  <a:srgbClr val="FFFF00"/>
                </a:solidFill>
                <a:latin typeface="微软雅黑" panose="020B0503020204020204" pitchFamily="34" charset="-122"/>
                <a:ea typeface="微软雅黑" panose="020B0503020204020204" pitchFamily="34" charset="-122"/>
              </a:rPr>
              <a:t>成熟度集成模型</a:t>
            </a:r>
            <a:r>
              <a:rPr lang="zh-CN" altLang="en-US" b="1" smtClean="0">
                <a:latin typeface="微软雅黑" panose="020B0503020204020204" pitchFamily="34" charset="-122"/>
                <a:ea typeface="微软雅黑" panose="020B0503020204020204" pitchFamily="34" charset="-122"/>
              </a:rPr>
              <a:t>的研制</a:t>
            </a:r>
          </a:p>
          <a:p>
            <a:pPr lvl="1">
              <a:lnSpc>
                <a:spcPct val="120000"/>
              </a:lnSpc>
            </a:pPr>
            <a:r>
              <a:rPr lang="en-US" altLang="zh-CN" b="1" smtClean="0">
                <a:latin typeface="微软雅黑" panose="020B0503020204020204" pitchFamily="34" charset="-122"/>
                <a:ea typeface="微软雅黑" panose="020B0503020204020204" pitchFamily="34" charset="-122"/>
              </a:rPr>
              <a:t>CMM</a:t>
            </a:r>
            <a:r>
              <a:rPr lang="zh-CN" altLang="en-US" b="1" smtClean="0">
                <a:latin typeface="微软雅黑" panose="020B0503020204020204" pitchFamily="34" charset="-122"/>
                <a:ea typeface="微软雅黑" panose="020B0503020204020204" pitchFamily="34" charset="-122"/>
              </a:rPr>
              <a:t>模型已得到广泛的认可和接受，所以</a:t>
            </a:r>
            <a:r>
              <a:rPr lang="en-US" altLang="zh-CN" b="1" smtClean="0">
                <a:latin typeface="微软雅黑" panose="020B0503020204020204" pitchFamily="34" charset="-122"/>
                <a:ea typeface="微软雅黑" panose="020B0503020204020204" pitchFamily="34" charset="-122"/>
              </a:rPr>
              <a:t>CMMⅠ</a:t>
            </a:r>
            <a:r>
              <a:rPr lang="zh-CN" altLang="en-US" b="1" smtClean="0">
                <a:latin typeface="微软雅黑" panose="020B0503020204020204" pitchFamily="34" charset="-122"/>
                <a:ea typeface="微软雅黑" panose="020B0503020204020204" pitchFamily="34" charset="-122"/>
              </a:rPr>
              <a:t>沿用其模型的组织方式</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BA3BD90-DC3B-41EE-84D1-CB033320A605}" type="slidenum">
              <a:rPr lang="en-US" altLang="zh-CN"/>
              <a:pPr/>
              <a:t>149</a:t>
            </a:fld>
            <a:endParaRPr lang="en-US" altLang="zh-CN"/>
          </a:p>
        </p:txBody>
      </p:sp>
      <p:sp>
        <p:nvSpPr>
          <p:cNvPr id="63385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基本概念</a:t>
            </a:r>
          </a:p>
        </p:txBody>
      </p:sp>
      <p:sp>
        <p:nvSpPr>
          <p:cNvPr id="633859" name="Rectangle 3"/>
          <p:cNvSpPr>
            <a:spLocks noGrp="1" noChangeArrowheads="1"/>
          </p:cNvSpPr>
          <p:nvPr>
            <p:ph type="body" idx="1"/>
          </p:nvPr>
        </p:nvSpPr>
        <p:spPr>
          <a:xfrm>
            <a:off x="457200" y="1524000"/>
            <a:ext cx="8218488" cy="4724400"/>
          </a:xfrm>
        </p:spPr>
        <p:txBody>
          <a:bodyPr/>
          <a:lstStyle/>
          <a:p>
            <a:pPr>
              <a:lnSpc>
                <a:spcPct val="90000"/>
              </a:lnSpc>
            </a:pPr>
            <a:r>
              <a:rPr lang="zh-CN" altLang="en-US" b="1" smtClean="0">
                <a:latin typeface="微软雅黑" panose="020B0503020204020204" pitchFamily="34" charset="-122"/>
                <a:ea typeface="微软雅黑" panose="020B0503020204020204" pitchFamily="34" charset="-122"/>
              </a:rPr>
              <a:t>软件(过程)能力成熟度等级</a:t>
            </a:r>
          </a:p>
          <a:p>
            <a:pPr lvl="1">
              <a:lnSpc>
                <a:spcPct val="90000"/>
              </a:lnSpc>
            </a:pPr>
            <a:r>
              <a:rPr lang="zh-CN" altLang="en-US" b="1" smtClean="0">
                <a:latin typeface="微软雅黑" panose="020B0503020204020204" pitchFamily="34" charset="-122"/>
                <a:ea typeface="微软雅黑" panose="020B0503020204020204" pitchFamily="34" charset="-122"/>
              </a:rPr>
              <a:t>表示软件开发组织或项目所具有的软件过程成熟度的等级，即其软件工程和管理能力的等级</a:t>
            </a:r>
          </a:p>
          <a:p>
            <a:pPr lvl="1">
              <a:lnSpc>
                <a:spcPct val="90000"/>
              </a:lnSpc>
            </a:pPr>
            <a:r>
              <a:rPr lang="zh-CN" altLang="en-US" b="1" smtClean="0">
                <a:latin typeface="微软雅黑" panose="020B0503020204020204" pitchFamily="34" charset="-122"/>
                <a:ea typeface="微软雅黑" panose="020B0503020204020204" pitchFamily="34" charset="-122"/>
              </a:rPr>
              <a:t>不同的等级表示软件过程能力成熟度的高低</a:t>
            </a:r>
          </a:p>
          <a:p>
            <a:pPr lvl="1">
              <a:lnSpc>
                <a:spcPct val="90000"/>
              </a:lnSpc>
            </a:pPr>
            <a:r>
              <a:rPr lang="en-US" altLang="zh-CN" b="1" smtClean="0">
                <a:latin typeface="微软雅黑" panose="020B0503020204020204" pitchFamily="34" charset="-122"/>
                <a:ea typeface="微软雅黑" panose="020B0503020204020204" pitchFamily="34" charset="-122"/>
              </a:rPr>
              <a:t>CMM</a:t>
            </a:r>
            <a:r>
              <a:rPr lang="zh-CN" altLang="en-US" b="1" smtClean="0">
                <a:latin typeface="微软雅黑" panose="020B0503020204020204" pitchFamily="34" charset="-122"/>
                <a:ea typeface="微软雅黑" panose="020B0503020204020204" pitchFamily="34" charset="-122"/>
              </a:rPr>
              <a:t>将软件能力成熟度划分为5个等级</a:t>
            </a:r>
          </a:p>
          <a:p>
            <a:pPr lvl="2">
              <a:lnSpc>
                <a:spcPct val="90000"/>
              </a:lnSpc>
            </a:pPr>
            <a:r>
              <a:rPr lang="zh-CN" altLang="en-US" b="1" smtClean="0">
                <a:latin typeface="微软雅黑" panose="020B0503020204020204" pitchFamily="34" charset="-122"/>
                <a:ea typeface="微软雅黑" panose="020B0503020204020204" pitchFamily="34" charset="-122"/>
              </a:rPr>
              <a:t>初始级</a:t>
            </a:r>
          </a:p>
          <a:p>
            <a:pPr lvl="2">
              <a:lnSpc>
                <a:spcPct val="90000"/>
              </a:lnSpc>
            </a:pPr>
            <a:r>
              <a:rPr lang="zh-CN" altLang="en-US" b="1" smtClean="0">
                <a:latin typeface="微软雅黑" panose="020B0503020204020204" pitchFamily="34" charset="-122"/>
                <a:ea typeface="微软雅黑" panose="020B0503020204020204" pitchFamily="34" charset="-122"/>
              </a:rPr>
              <a:t>可重复级</a:t>
            </a:r>
          </a:p>
          <a:p>
            <a:pPr lvl="2">
              <a:lnSpc>
                <a:spcPct val="90000"/>
              </a:lnSpc>
            </a:pPr>
            <a:r>
              <a:rPr lang="zh-CN" altLang="en-US" b="1" smtClean="0">
                <a:latin typeface="微软雅黑" panose="020B0503020204020204" pitchFamily="34" charset="-122"/>
                <a:ea typeface="微软雅黑" panose="020B0503020204020204" pitchFamily="34" charset="-122"/>
              </a:rPr>
              <a:t>已定义级</a:t>
            </a:r>
          </a:p>
          <a:p>
            <a:pPr lvl="2">
              <a:lnSpc>
                <a:spcPct val="90000"/>
              </a:lnSpc>
            </a:pPr>
            <a:r>
              <a:rPr lang="zh-CN" altLang="en-US" b="1" smtClean="0">
                <a:latin typeface="微软雅黑" panose="020B0503020204020204" pitchFamily="34" charset="-122"/>
                <a:ea typeface="微软雅黑" panose="020B0503020204020204" pitchFamily="34" charset="-122"/>
              </a:rPr>
              <a:t>已管理级</a:t>
            </a:r>
          </a:p>
          <a:p>
            <a:pPr lvl="2">
              <a:lnSpc>
                <a:spcPct val="90000"/>
              </a:lnSpc>
            </a:pPr>
            <a:r>
              <a:rPr lang="zh-CN" altLang="en-US" b="1" smtClean="0">
                <a:latin typeface="微软雅黑" panose="020B0503020204020204" pitchFamily="34" charset="-122"/>
                <a:ea typeface="微软雅黑" panose="020B0503020204020204" pitchFamily="34" charset="-122"/>
              </a:rPr>
              <a:t>优化级</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Grp="1" noChangeArrowheads="1"/>
          </p:cNvSpPr>
          <p:nvPr>
            <p:ph type="sldNum" sz="quarter" idx="12"/>
          </p:nvPr>
        </p:nvSpPr>
        <p:spPr>
          <a:ln/>
        </p:spPr>
        <p:txBody>
          <a:bodyPr/>
          <a:lstStyle/>
          <a:p>
            <a:fld id="{ECD0881F-3B9A-4BAC-95FA-B450A738B780}" type="slidenum">
              <a:rPr lang="en-US" altLang="zh-CN"/>
              <a:pPr/>
              <a:t>15</a:t>
            </a:fld>
            <a:endParaRPr lang="en-US" altLang="zh-CN"/>
          </a:p>
        </p:txBody>
      </p:sp>
      <p:sp>
        <p:nvSpPr>
          <p:cNvPr id="19149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软件项目管理的主要内容</a:t>
            </a:r>
          </a:p>
        </p:txBody>
      </p:sp>
      <p:sp>
        <p:nvSpPr>
          <p:cNvPr id="191491" name="Rectangle 3"/>
          <p:cNvSpPr>
            <a:spLocks noGrp="1" noChangeArrowheads="1"/>
          </p:cNvSpPr>
          <p:nvPr>
            <p:ph type="body" idx="1"/>
          </p:nvPr>
        </p:nvSpPr>
        <p:spPr>
          <a:xfrm>
            <a:off x="457200" y="1524000"/>
            <a:ext cx="4552950" cy="4411663"/>
          </a:xfrm>
        </p:spPr>
        <p:txBody>
          <a:bodyPr/>
          <a:lstStyle/>
          <a:p>
            <a:r>
              <a:rPr lang="zh-CN" altLang="en-US" b="1" smtClean="0">
                <a:latin typeface="微软雅黑" panose="020B0503020204020204" pitchFamily="34" charset="-122"/>
                <a:ea typeface="微软雅黑" panose="020B0503020204020204" pitchFamily="34" charset="-122"/>
              </a:rPr>
              <a:t>相互关联的管理要素</a:t>
            </a:r>
          </a:p>
          <a:p>
            <a:pPr lvl="1"/>
            <a:r>
              <a:rPr lang="zh-CN" altLang="en-US" b="1" smtClean="0">
                <a:latin typeface="微软雅黑" panose="020B0503020204020204" pitchFamily="34" charset="-122"/>
                <a:ea typeface="微软雅黑" panose="020B0503020204020204" pitchFamily="34" charset="-122"/>
              </a:rPr>
              <a:t>过程管理</a:t>
            </a:r>
          </a:p>
          <a:p>
            <a:pPr lvl="2"/>
            <a:r>
              <a:rPr lang="zh-CN" altLang="en-US" b="1" smtClean="0">
                <a:latin typeface="微软雅黑" panose="020B0503020204020204" pitchFamily="34" charset="-122"/>
                <a:ea typeface="微软雅黑" panose="020B0503020204020204" pitchFamily="34" charset="-122"/>
              </a:rPr>
              <a:t>过程：怎么做(</a:t>
            </a:r>
            <a:r>
              <a:rPr lang="en-US" altLang="zh-CN" b="1" smtClean="0">
                <a:latin typeface="微软雅黑" panose="020B0503020204020204" pitchFamily="34" charset="-122"/>
                <a:ea typeface="微软雅黑" panose="020B0503020204020204" pitchFamily="34" charset="-122"/>
              </a:rPr>
              <a:t>How)</a:t>
            </a:r>
          </a:p>
          <a:p>
            <a:pPr lvl="1"/>
            <a:r>
              <a:rPr lang="zh-CN" altLang="en-US" b="1" smtClean="0">
                <a:latin typeface="微软雅黑" panose="020B0503020204020204" pitchFamily="34" charset="-122"/>
                <a:ea typeface="微软雅黑" panose="020B0503020204020204" pitchFamily="34" charset="-122"/>
              </a:rPr>
              <a:t>人员管理</a:t>
            </a:r>
          </a:p>
          <a:p>
            <a:pPr lvl="2"/>
            <a:r>
              <a:rPr lang="zh-CN" altLang="en-US" b="1" smtClean="0">
                <a:latin typeface="微软雅黑" panose="020B0503020204020204" pitchFamily="34" charset="-122"/>
                <a:ea typeface="微软雅黑" panose="020B0503020204020204" pitchFamily="34" charset="-122"/>
              </a:rPr>
              <a:t>人员：谁来做(</a:t>
            </a:r>
            <a:r>
              <a:rPr lang="en-US" altLang="zh-CN" b="1" smtClean="0">
                <a:latin typeface="微软雅黑" panose="020B0503020204020204" pitchFamily="34" charset="-122"/>
                <a:ea typeface="微软雅黑" panose="020B0503020204020204" pitchFamily="34" charset="-122"/>
              </a:rPr>
              <a:t>Who)</a:t>
            </a:r>
          </a:p>
          <a:p>
            <a:pPr lvl="1"/>
            <a:r>
              <a:rPr lang="zh-CN" altLang="en-US" b="1" smtClean="0">
                <a:latin typeface="微软雅黑" panose="020B0503020204020204" pitchFamily="34" charset="-122"/>
                <a:ea typeface="微软雅黑" panose="020B0503020204020204" pitchFamily="34" charset="-122"/>
              </a:rPr>
              <a:t>产品管理</a:t>
            </a:r>
          </a:p>
          <a:p>
            <a:pPr lvl="2"/>
            <a:r>
              <a:rPr lang="zh-CN" altLang="en-US" b="1" smtClean="0">
                <a:latin typeface="微软雅黑" panose="020B0503020204020204" pitchFamily="34" charset="-122"/>
                <a:ea typeface="微软雅黑" panose="020B0503020204020204" pitchFamily="34" charset="-122"/>
              </a:rPr>
              <a:t>产品：结果(</a:t>
            </a:r>
            <a:r>
              <a:rPr lang="en-US" altLang="zh-CN" b="1" smtClean="0">
                <a:latin typeface="微软雅黑" panose="020B0503020204020204" pitchFamily="34" charset="-122"/>
                <a:ea typeface="微软雅黑" panose="020B0503020204020204" pitchFamily="34" charset="-122"/>
              </a:rPr>
              <a:t>What)</a:t>
            </a:r>
          </a:p>
        </p:txBody>
      </p:sp>
      <p:pic>
        <p:nvPicPr>
          <p:cNvPr id="191492" name="Picture 4" descr="BD0651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0" y="4868863"/>
            <a:ext cx="1244600" cy="962025"/>
          </a:xfrm>
          <a:prstGeom prst="rect">
            <a:avLst/>
          </a:prstGeom>
          <a:noFill/>
          <a:extLst>
            <a:ext uri="{909E8E84-426E-40DD-AFC4-6F175D3DCCD1}">
              <a14:hiddenFill xmlns:a14="http://schemas.microsoft.com/office/drawing/2010/main">
                <a:solidFill>
                  <a:srgbClr val="FFFFFF"/>
                </a:solidFill>
              </a14:hiddenFill>
            </a:ext>
          </a:extLst>
        </p:spPr>
      </p:pic>
      <p:sp>
        <p:nvSpPr>
          <p:cNvPr id="191494" name="Line 6"/>
          <p:cNvSpPr>
            <a:spLocks noChangeShapeType="1"/>
          </p:cNvSpPr>
          <p:nvPr/>
        </p:nvSpPr>
        <p:spPr bwMode="auto">
          <a:xfrm>
            <a:off x="5935663" y="3686175"/>
            <a:ext cx="2112962" cy="0"/>
          </a:xfrm>
          <a:prstGeom prst="line">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1495" name="Text Box 7"/>
          <p:cNvSpPr txBox="1">
            <a:spLocks noChangeArrowheads="1"/>
          </p:cNvSpPr>
          <p:nvPr/>
        </p:nvSpPr>
        <p:spPr bwMode="auto">
          <a:xfrm>
            <a:off x="8042275" y="3500438"/>
            <a:ext cx="850900" cy="430212"/>
          </a:xfrm>
          <a:prstGeom prst="rect">
            <a:avLst/>
          </a:prstGeom>
          <a:solidFill>
            <a:srgbClr val="00CCFF"/>
          </a:solidFill>
          <a:ln w="952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kumimoji="1" lang="zh-CN" altLang="en-US" sz="2400">
                <a:solidFill>
                  <a:schemeClr val="bg2"/>
                </a:solidFill>
                <a:ea typeface="隶书" panose="02010509060101010101" pitchFamily="49" charset="-122"/>
              </a:rPr>
              <a:t>过程</a:t>
            </a:r>
          </a:p>
        </p:txBody>
      </p:sp>
      <p:sp>
        <p:nvSpPr>
          <p:cNvPr id="191496" name="Line 8"/>
          <p:cNvSpPr>
            <a:spLocks noChangeShapeType="1"/>
          </p:cNvSpPr>
          <p:nvPr/>
        </p:nvSpPr>
        <p:spPr bwMode="auto">
          <a:xfrm flipV="1">
            <a:off x="5935663" y="2238375"/>
            <a:ext cx="0" cy="1447800"/>
          </a:xfrm>
          <a:prstGeom prst="line">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1497" name="Text Box 9"/>
          <p:cNvSpPr txBox="1">
            <a:spLocks noChangeArrowheads="1"/>
          </p:cNvSpPr>
          <p:nvPr/>
        </p:nvSpPr>
        <p:spPr bwMode="auto">
          <a:xfrm>
            <a:off x="5561013" y="1773238"/>
            <a:ext cx="838200" cy="430212"/>
          </a:xfrm>
          <a:prstGeom prst="rect">
            <a:avLst/>
          </a:prstGeom>
          <a:solidFill>
            <a:srgbClr val="00CCFF"/>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kumimoji="1" lang="zh-CN" altLang="en-US" sz="2400">
                <a:solidFill>
                  <a:schemeClr val="bg2"/>
                </a:solidFill>
                <a:ea typeface="隶书" panose="02010509060101010101" pitchFamily="49" charset="-122"/>
              </a:rPr>
              <a:t>人员</a:t>
            </a:r>
          </a:p>
        </p:txBody>
      </p:sp>
      <p:sp>
        <p:nvSpPr>
          <p:cNvPr id="191498" name="Line 10"/>
          <p:cNvSpPr>
            <a:spLocks noChangeShapeType="1"/>
          </p:cNvSpPr>
          <p:nvPr/>
        </p:nvSpPr>
        <p:spPr bwMode="auto">
          <a:xfrm flipH="1">
            <a:off x="4716463" y="3686175"/>
            <a:ext cx="1219200" cy="1255713"/>
          </a:xfrm>
          <a:prstGeom prst="line">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1499" name="Text Box 11"/>
          <p:cNvSpPr txBox="1">
            <a:spLocks noChangeArrowheads="1"/>
          </p:cNvSpPr>
          <p:nvPr/>
        </p:nvSpPr>
        <p:spPr bwMode="auto">
          <a:xfrm>
            <a:off x="4335463" y="4941888"/>
            <a:ext cx="957262" cy="430212"/>
          </a:xfrm>
          <a:prstGeom prst="rect">
            <a:avLst/>
          </a:prstGeom>
          <a:solidFill>
            <a:srgbClr val="00CCFF"/>
          </a:solidFill>
          <a:ln w="952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kumimoji="1" lang="zh-CN" altLang="en-US" sz="2400">
                <a:solidFill>
                  <a:schemeClr val="bg2"/>
                </a:solidFill>
                <a:ea typeface="隶书" panose="02010509060101010101" pitchFamily="49" charset="-122"/>
              </a:rPr>
              <a:t>产品</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8A0F3461-2461-470F-8927-075271AF6D66}" type="slidenum">
              <a:rPr lang="en-US" altLang="zh-CN"/>
              <a:pPr/>
              <a:t>150</a:t>
            </a:fld>
            <a:endParaRPr lang="en-US" altLang="zh-CN"/>
          </a:p>
        </p:txBody>
      </p:sp>
      <p:sp>
        <p:nvSpPr>
          <p:cNvPr id="635906"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mtClean="0">
                <a:effectLst/>
                <a:latin typeface="微软雅黑" panose="020B0503020204020204" pitchFamily="34" charset="-122"/>
                <a:ea typeface="微软雅黑" panose="020B0503020204020204" pitchFamily="34" charset="-122"/>
              </a:rPr>
              <a:t>CMM</a:t>
            </a:r>
            <a:r>
              <a:rPr lang="zh-CN" altLang="en-US" smtClean="0">
                <a:effectLst/>
                <a:latin typeface="微软雅黑" panose="020B0503020204020204" pitchFamily="34" charset="-122"/>
                <a:ea typeface="微软雅黑" panose="020B0503020204020204" pitchFamily="34" charset="-122"/>
              </a:rPr>
              <a:t>的等级</a:t>
            </a:r>
          </a:p>
        </p:txBody>
      </p:sp>
      <p:graphicFrame>
        <p:nvGraphicFramePr>
          <p:cNvPr id="635907" name="Object 3"/>
          <p:cNvGraphicFramePr>
            <a:graphicFrameLocks noChangeAspect="1"/>
          </p:cNvGraphicFramePr>
          <p:nvPr/>
        </p:nvGraphicFramePr>
        <p:xfrm>
          <a:off x="2051050" y="1049338"/>
          <a:ext cx="5329238" cy="5187950"/>
        </p:xfrm>
        <a:graphic>
          <a:graphicData uri="http://schemas.openxmlformats.org/presentationml/2006/ole">
            <mc:AlternateContent xmlns:mc="http://schemas.openxmlformats.org/markup-compatibility/2006">
              <mc:Choice xmlns:v="urn:schemas-microsoft-com:vml" Requires="v">
                <p:oleObj spid="_x0000_s635910" name="图片" r:id="rId3" imgW="2828880" imgH="2752560" progId="Word.Picture.8">
                  <p:embed/>
                </p:oleObj>
              </mc:Choice>
              <mc:Fallback>
                <p:oleObj name="图片" r:id="rId3" imgW="2828880" imgH="275256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049338"/>
                        <a:ext cx="5329238"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35908" name="Picture 4" descr="BD04972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7625" y="5300663"/>
            <a:ext cx="1098550" cy="823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p:cNvSpPr>
            <a:spLocks noGrp="1"/>
          </p:cNvSpPr>
          <p:nvPr>
            <p:ph type="sldNum" sz="quarter" idx="12"/>
          </p:nvPr>
        </p:nvSpPr>
        <p:spPr/>
        <p:txBody>
          <a:bodyPr/>
          <a:lstStyle/>
          <a:p>
            <a:fld id="{FB515EC8-BD51-48B5-8551-1D0AFBECE9C4}" type="slidenum">
              <a:rPr lang="en-US" altLang="zh-CN"/>
              <a:pPr/>
              <a:t>151</a:t>
            </a:fld>
            <a:endParaRPr lang="en-US" altLang="zh-CN"/>
          </a:p>
        </p:txBody>
      </p:sp>
      <p:sp>
        <p:nvSpPr>
          <p:cNvPr id="6471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关键过程域</a:t>
            </a:r>
          </a:p>
        </p:txBody>
      </p:sp>
      <p:graphicFrame>
        <p:nvGraphicFramePr>
          <p:cNvPr id="647293" name="Group 125"/>
          <p:cNvGraphicFramePr>
            <a:graphicFrameLocks noGrp="1"/>
          </p:cNvGraphicFramePr>
          <p:nvPr>
            <p:ph idx="1"/>
          </p:nvPr>
        </p:nvGraphicFramePr>
        <p:xfrm>
          <a:off x="457200" y="1484313"/>
          <a:ext cx="8229600" cy="4764087"/>
        </p:xfrm>
        <a:graphic>
          <a:graphicData uri="http://schemas.openxmlformats.org/drawingml/2006/table">
            <a:tbl>
              <a:tblPr/>
              <a:tblGrid>
                <a:gridCol w="2601913"/>
                <a:gridCol w="1873250"/>
                <a:gridCol w="1871662"/>
                <a:gridCol w="1882775"/>
              </a:tblGrid>
              <a:tr h="630238">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可重复级（</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已定义级（</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可管理级（</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优化级（</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5</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需求管理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机构过程焦点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定量过程管理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缺陷预防</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软件项目计划</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机构过程定义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软件质量管理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技术更新管理</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软件项目跟踪和监督</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培训大纲</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过程更改管理</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软件子承包商管理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综合软件管理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软件质量保证</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软件产品工程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软件配置管理</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组间协调</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同行评审</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71B2374-71D5-4996-8D1F-031C1EEE3822}" type="slidenum">
              <a:rPr lang="en-US" altLang="zh-CN"/>
              <a:pPr/>
              <a:t>152</a:t>
            </a:fld>
            <a:endParaRPr lang="en-US" altLang="zh-CN"/>
          </a:p>
        </p:txBody>
      </p:sp>
      <p:sp>
        <p:nvSpPr>
          <p:cNvPr id="64921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mtClean="0">
                <a:effectLst/>
                <a:latin typeface="微软雅黑" panose="020B0503020204020204" pitchFamily="34" charset="-122"/>
                <a:ea typeface="微软雅黑" panose="020B0503020204020204" pitchFamily="34" charset="-122"/>
              </a:rPr>
              <a:t>CMM</a:t>
            </a:r>
            <a:r>
              <a:rPr lang="zh-CN" altLang="en-US" smtClean="0">
                <a:effectLst/>
                <a:latin typeface="微软雅黑" panose="020B0503020204020204" pitchFamily="34" charset="-122"/>
                <a:ea typeface="微软雅黑" panose="020B0503020204020204" pitchFamily="34" charset="-122"/>
              </a:rPr>
              <a:t>的应用</a:t>
            </a:r>
          </a:p>
        </p:txBody>
      </p:sp>
      <p:sp>
        <p:nvSpPr>
          <p:cNvPr id="649219" name="Rectangle 3"/>
          <p:cNvSpPr>
            <a:spLocks noGrp="1" noChangeArrowheads="1"/>
          </p:cNvSpPr>
          <p:nvPr>
            <p:ph type="body" idx="1"/>
          </p:nvPr>
        </p:nvSpPr>
        <p:spPr/>
        <p:txBody>
          <a:bodyPr/>
          <a:lstStyle/>
          <a:p>
            <a:pPr>
              <a:lnSpc>
                <a:spcPct val="90000"/>
              </a:lnSpc>
            </a:pPr>
            <a:r>
              <a:rPr lang="zh-CN" altLang="en-US" sz="2800" b="1" smtClean="0">
                <a:latin typeface="微软雅黑" panose="020B0503020204020204" pitchFamily="34" charset="-122"/>
                <a:ea typeface="微软雅黑" panose="020B0503020204020204" pitchFamily="34" charset="-122"/>
              </a:rPr>
              <a:t>促进软件开发过程的管理和控制</a:t>
            </a:r>
          </a:p>
          <a:p>
            <a:pPr>
              <a:lnSpc>
                <a:spcPct val="90000"/>
              </a:lnSpc>
            </a:pPr>
            <a:r>
              <a:rPr lang="zh-CN" altLang="en-US" sz="2800" b="1" smtClean="0">
                <a:latin typeface="微软雅黑" panose="020B0503020204020204" pitchFamily="34" charset="-122"/>
                <a:ea typeface="微软雅黑" panose="020B0503020204020204" pitchFamily="34" charset="-122"/>
              </a:rPr>
              <a:t>提高软件质量，缩短软件开发周期</a:t>
            </a:r>
          </a:p>
          <a:p>
            <a:pPr>
              <a:lnSpc>
                <a:spcPct val="90000"/>
              </a:lnSpc>
            </a:pPr>
            <a:r>
              <a:rPr lang="zh-CN" altLang="en-US" sz="2800" b="1" smtClean="0">
                <a:latin typeface="微软雅黑" panose="020B0503020204020204" pitchFamily="34" charset="-122"/>
                <a:ea typeface="微软雅黑" panose="020B0503020204020204" pitchFamily="34" charset="-122"/>
              </a:rPr>
              <a:t>对软件承包商软件能力进行评估，指导选择承包商</a:t>
            </a:r>
          </a:p>
          <a:p>
            <a:pPr>
              <a:lnSpc>
                <a:spcPct val="90000"/>
              </a:lnSpc>
            </a:pPr>
            <a:r>
              <a:rPr lang="zh-CN" altLang="en-US" sz="2800" b="1" smtClean="0">
                <a:latin typeface="微软雅黑" panose="020B0503020204020204" pitchFamily="34" charset="-122"/>
                <a:ea typeface="微软雅黑" panose="020B0503020204020204" pitchFamily="34" charset="-122"/>
              </a:rPr>
              <a:t>为软件承包商提供了一种改进其软件过程和提高软件质量的有效途径</a:t>
            </a:r>
          </a:p>
          <a:p>
            <a:pPr>
              <a:lnSpc>
                <a:spcPct val="90000"/>
              </a:lnSpc>
            </a:pPr>
            <a:r>
              <a:rPr lang="zh-CN" altLang="en-US" sz="2800" b="1" smtClean="0">
                <a:latin typeface="微软雅黑" panose="020B0503020204020204" pitchFamily="34" charset="-122"/>
                <a:ea typeface="微软雅黑" panose="020B0503020204020204" pitchFamily="34" charset="-122"/>
              </a:rPr>
              <a:t>为用户方</a:t>
            </a:r>
            <a:r>
              <a:rPr lang="zh-CN" altLang="zh-CN" sz="2800" b="1" smtClean="0">
                <a:latin typeface="微软雅黑" panose="020B0503020204020204" pitchFamily="34" charset="-122"/>
                <a:ea typeface="微软雅黑" panose="020B0503020204020204" pitchFamily="34" charset="-122"/>
              </a:rPr>
              <a:t>提供了一种跟踪和监督软件合同执行情况的有效方法</a:t>
            </a:r>
            <a:endParaRPr lang="zh-CN" altLang="en-US" sz="2800" b="1" smtClean="0">
              <a:latin typeface="微软雅黑" panose="020B0503020204020204" pitchFamily="34" charset="-122"/>
              <a:ea typeface="微软雅黑" panose="020B0503020204020204" pitchFamily="34" charset="-122"/>
            </a:endParaRPr>
          </a:p>
          <a:p>
            <a:pPr>
              <a:lnSpc>
                <a:spcPct val="90000"/>
              </a:lnSpc>
            </a:pPr>
            <a:r>
              <a:rPr lang="en-US" altLang="zh-CN" sz="2800" b="1" smtClean="0">
                <a:latin typeface="微软雅黑" panose="020B0503020204020204" pitchFamily="34" charset="-122"/>
                <a:ea typeface="微软雅黑" panose="020B0503020204020204" pitchFamily="34" charset="-122"/>
              </a:rPr>
              <a:t>CMM</a:t>
            </a:r>
            <a:r>
              <a:rPr lang="zh-CN" altLang="zh-CN" sz="2800" b="1" smtClean="0">
                <a:latin typeface="微软雅黑" panose="020B0503020204020204" pitchFamily="34" charset="-122"/>
                <a:ea typeface="微软雅黑" panose="020B0503020204020204" pitchFamily="34" charset="-122"/>
              </a:rPr>
              <a:t>只回答“做什么？”，“如何做？”由开发组织自己定义</a:t>
            </a:r>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2E132B0C-C782-4457-A006-0073127F5335}" type="slidenum">
              <a:rPr lang="en-US" altLang="zh-CN"/>
              <a:pPr/>
              <a:t>153</a:t>
            </a:fld>
            <a:endParaRPr lang="en-US" altLang="zh-CN"/>
          </a:p>
        </p:txBody>
      </p:sp>
      <p:sp>
        <p:nvSpPr>
          <p:cNvPr id="5058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05859" name="Group 3"/>
          <p:cNvGrpSpPr>
            <a:grpSpLocks/>
          </p:cNvGrpSpPr>
          <p:nvPr/>
        </p:nvGrpSpPr>
        <p:grpSpPr bwMode="auto">
          <a:xfrm>
            <a:off x="2005013" y="2771775"/>
            <a:ext cx="5310187" cy="609600"/>
            <a:chOff x="1263" y="1881"/>
            <a:chExt cx="3345" cy="384"/>
          </a:xfrm>
        </p:grpSpPr>
        <p:grpSp>
          <p:nvGrpSpPr>
            <p:cNvPr id="505860" name="Group 4"/>
            <p:cNvGrpSpPr>
              <a:grpSpLocks/>
            </p:cNvGrpSpPr>
            <p:nvPr/>
          </p:nvGrpSpPr>
          <p:grpSpPr bwMode="auto">
            <a:xfrm>
              <a:off x="1263" y="1881"/>
              <a:ext cx="384" cy="384"/>
              <a:chOff x="816" y="1872"/>
              <a:chExt cx="384" cy="384"/>
            </a:xfrm>
          </p:grpSpPr>
          <p:sp>
            <p:nvSpPr>
              <p:cNvPr id="16486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7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7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87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0586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6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6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6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6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0587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587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质量规划</a:t>
              </a:r>
            </a:p>
          </p:txBody>
        </p:sp>
        <p:sp>
          <p:nvSpPr>
            <p:cNvPr id="505872"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05873" name="Group 17"/>
          <p:cNvGrpSpPr>
            <a:grpSpLocks/>
          </p:cNvGrpSpPr>
          <p:nvPr/>
        </p:nvGrpSpPr>
        <p:grpSpPr bwMode="auto">
          <a:xfrm>
            <a:off x="2024063" y="4572000"/>
            <a:ext cx="5291137" cy="614363"/>
            <a:chOff x="1275" y="3015"/>
            <a:chExt cx="3333" cy="387"/>
          </a:xfrm>
        </p:grpSpPr>
        <p:grpSp>
          <p:nvGrpSpPr>
            <p:cNvPr id="505874" name="Group 18"/>
            <p:cNvGrpSpPr>
              <a:grpSpLocks/>
            </p:cNvGrpSpPr>
            <p:nvPr/>
          </p:nvGrpSpPr>
          <p:grpSpPr bwMode="auto">
            <a:xfrm>
              <a:off x="1275" y="3015"/>
              <a:ext cx="384" cy="384"/>
              <a:chOff x="816" y="1872"/>
              <a:chExt cx="384" cy="384"/>
            </a:xfrm>
          </p:grpSpPr>
          <p:sp>
            <p:nvSpPr>
              <p:cNvPr id="16488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8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8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88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0587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8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8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8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8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0588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588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实施质量控制</a:t>
              </a:r>
            </a:p>
          </p:txBody>
        </p:sp>
        <p:sp>
          <p:nvSpPr>
            <p:cNvPr id="505886"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05887" name="Group 31"/>
          <p:cNvGrpSpPr>
            <a:grpSpLocks/>
          </p:cNvGrpSpPr>
          <p:nvPr/>
        </p:nvGrpSpPr>
        <p:grpSpPr bwMode="auto">
          <a:xfrm>
            <a:off x="1981200" y="1885950"/>
            <a:ext cx="5334000" cy="628650"/>
            <a:chOff x="1248" y="1188"/>
            <a:chExt cx="3360" cy="396"/>
          </a:xfrm>
        </p:grpSpPr>
        <p:sp>
          <p:nvSpPr>
            <p:cNvPr id="505888"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5889"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质量管理概念</a:t>
              </a:r>
            </a:p>
          </p:txBody>
        </p:sp>
        <p:grpSp>
          <p:nvGrpSpPr>
            <p:cNvPr id="505890" name="Group 34"/>
            <p:cNvGrpSpPr>
              <a:grpSpLocks/>
            </p:cNvGrpSpPr>
            <p:nvPr/>
          </p:nvGrpSpPr>
          <p:grpSpPr bwMode="auto">
            <a:xfrm>
              <a:off x="1248" y="1200"/>
              <a:ext cx="384" cy="384"/>
              <a:chOff x="1248" y="1200"/>
              <a:chExt cx="384" cy="384"/>
            </a:xfrm>
          </p:grpSpPr>
          <p:grpSp>
            <p:nvGrpSpPr>
              <p:cNvPr id="505891" name="Group 35"/>
              <p:cNvGrpSpPr>
                <a:grpSpLocks/>
              </p:cNvGrpSpPr>
              <p:nvPr/>
            </p:nvGrpSpPr>
            <p:grpSpPr bwMode="auto">
              <a:xfrm>
                <a:off x="1248" y="1200"/>
                <a:ext cx="384" cy="384"/>
                <a:chOff x="2016" y="912"/>
                <a:chExt cx="384" cy="384"/>
              </a:xfrm>
            </p:grpSpPr>
            <p:sp>
              <p:nvSpPr>
                <p:cNvPr id="505892"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0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0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0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0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05897"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98"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899"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00"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01"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05902"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05903" name="Group 47"/>
          <p:cNvGrpSpPr>
            <a:grpSpLocks/>
          </p:cNvGrpSpPr>
          <p:nvPr/>
        </p:nvGrpSpPr>
        <p:grpSpPr bwMode="auto">
          <a:xfrm>
            <a:off x="1981200" y="3692525"/>
            <a:ext cx="5334000" cy="631825"/>
            <a:chOff x="1248" y="2326"/>
            <a:chExt cx="3360" cy="398"/>
          </a:xfrm>
        </p:grpSpPr>
        <p:sp>
          <p:nvSpPr>
            <p:cNvPr id="505904"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5905"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实施质量保证</a:t>
              </a:r>
            </a:p>
          </p:txBody>
        </p:sp>
        <p:grpSp>
          <p:nvGrpSpPr>
            <p:cNvPr id="505906" name="Group 50"/>
            <p:cNvGrpSpPr>
              <a:grpSpLocks/>
            </p:cNvGrpSpPr>
            <p:nvPr/>
          </p:nvGrpSpPr>
          <p:grpSpPr bwMode="auto">
            <a:xfrm>
              <a:off x="1248" y="2340"/>
              <a:ext cx="384" cy="384"/>
              <a:chOff x="1248" y="1200"/>
              <a:chExt cx="384" cy="384"/>
            </a:xfrm>
          </p:grpSpPr>
          <p:grpSp>
            <p:nvGrpSpPr>
              <p:cNvPr id="505907" name="Group 51"/>
              <p:cNvGrpSpPr>
                <a:grpSpLocks/>
              </p:cNvGrpSpPr>
              <p:nvPr/>
            </p:nvGrpSpPr>
            <p:grpSpPr bwMode="auto">
              <a:xfrm>
                <a:off x="1248" y="1200"/>
                <a:ext cx="384" cy="384"/>
                <a:chOff x="2016" y="912"/>
                <a:chExt cx="384" cy="384"/>
              </a:xfrm>
            </p:grpSpPr>
            <p:sp>
              <p:nvSpPr>
                <p:cNvPr id="505908"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1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1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1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2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05913"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14"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15"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16"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05917"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05918"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09D4255-1142-4346-B420-ED88D465A294}" type="slidenum">
              <a:rPr lang="en-US" altLang="zh-CN"/>
              <a:pPr/>
              <a:t>154</a:t>
            </a:fld>
            <a:endParaRPr lang="en-US" altLang="zh-CN"/>
          </a:p>
        </p:txBody>
      </p:sp>
      <p:sp>
        <p:nvSpPr>
          <p:cNvPr id="5068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pic>
        <p:nvPicPr>
          <p:cNvPr id="50688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D49CBDC-5A95-4AC7-B755-74116FDEA11A}" type="slidenum">
              <a:rPr lang="en-US" altLang="zh-CN"/>
              <a:pPr/>
              <a:t>155</a:t>
            </a:fld>
            <a:endParaRPr lang="en-US" altLang="zh-CN"/>
          </a:p>
        </p:txBody>
      </p:sp>
      <p:sp>
        <p:nvSpPr>
          <p:cNvPr id="507906" name="Rectangle 2"/>
          <p:cNvSpPr>
            <a:spLocks noGrp="1" noChangeArrowheads="1"/>
          </p:cNvSpPr>
          <p:nvPr>
            <p:ph type="title" idx="4294967295"/>
          </p:nvPr>
        </p:nvSpPr>
        <p:spPr>
          <a:xfrm>
            <a:off x="457200" y="53975"/>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质量规划</a:t>
            </a:r>
          </a:p>
        </p:txBody>
      </p:sp>
      <p:pic>
        <p:nvPicPr>
          <p:cNvPr id="50790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b="2003"/>
          <a:stretch>
            <a:fillRect/>
          </a:stretch>
        </p:blipFill>
        <p:spPr>
          <a:xfrm>
            <a:off x="0" y="1060450"/>
            <a:ext cx="9144000" cy="5824538"/>
          </a:xfrm>
          <a:noFill/>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4BDF8B3-B166-4293-B7EF-DC02DA87AA7D}" type="slidenum">
              <a:rPr lang="en-US" altLang="zh-CN"/>
              <a:pPr/>
              <a:t>156</a:t>
            </a:fld>
            <a:endParaRPr lang="en-US" altLang="zh-CN"/>
          </a:p>
        </p:txBody>
      </p:sp>
      <p:sp>
        <p:nvSpPr>
          <p:cNvPr id="5089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质量规划</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508931" name="Rectangle 3"/>
          <p:cNvSpPr>
            <a:spLocks noGrp="1" noChangeArrowheads="1"/>
          </p:cNvSpPr>
          <p:nvPr>
            <p:ph type="body" idx="4294967295"/>
          </p:nvPr>
        </p:nvSpPr>
        <p:spPr>
          <a:xfrm>
            <a:off x="304800" y="1371600"/>
            <a:ext cx="8839200" cy="5248275"/>
          </a:xfrm>
        </p:spPr>
        <p:txBody>
          <a:bodyPr/>
          <a:lstStyle/>
          <a:p>
            <a:pPr>
              <a:lnSpc>
                <a:spcPct val="120000"/>
              </a:lnSpc>
              <a:buFont typeface="Arial" panose="020B0604020202020204" pitchFamily="34" charset="0"/>
              <a:buNone/>
            </a:pPr>
            <a:r>
              <a:rPr lang="en-US" altLang="zh-CN" sz="2800" b="1" smtClean="0">
                <a:solidFill>
                  <a:schemeClr val="hlink"/>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、质量的成本效益分析</a:t>
            </a:r>
          </a:p>
          <a:p>
            <a:pPr>
              <a:buFont typeface="Arial" panose="020B0604020202020204" pitchFamily="34" charset="0"/>
              <a:buNone/>
            </a:pPr>
            <a:r>
              <a:rPr lang="en-US" altLang="zh-CN" sz="2800" b="1" smtClean="0">
                <a:solidFill>
                  <a:schemeClr val="hlink"/>
                </a:solidFill>
                <a:latin typeface="微软雅黑" panose="020B0503020204020204" pitchFamily="34" charset="-122"/>
                <a:ea typeface="微软雅黑" panose="020B0503020204020204" pitchFamily="34" charset="-122"/>
              </a:rPr>
              <a:t>2</a:t>
            </a:r>
            <a:r>
              <a:rPr lang="zh-CN" altLang="en-US" sz="2800" b="1" smtClean="0">
                <a:solidFill>
                  <a:schemeClr val="hlink"/>
                </a:solidFill>
                <a:latin typeface="微软雅黑" panose="020B0503020204020204" pitchFamily="34" charset="-122"/>
                <a:ea typeface="微软雅黑" panose="020B0503020204020204" pitchFamily="34" charset="-122"/>
              </a:rPr>
              <a:t>、</a:t>
            </a:r>
            <a:r>
              <a:rPr lang="zh-CN" altLang="en-US" sz="2800" b="1" smtClean="0">
                <a:solidFill>
                  <a:srgbClr val="FFFF00"/>
                </a:solidFill>
                <a:latin typeface="微软雅黑" panose="020B0503020204020204" pitchFamily="34" charset="-122"/>
                <a:ea typeface="微软雅黑" panose="020B0503020204020204" pitchFamily="34" charset="-122"/>
              </a:rPr>
              <a:t>实验设计</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统计分析方法</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正交法</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优选法等</a:t>
            </a:r>
          </a:p>
          <a:p>
            <a:pPr>
              <a:lnSpc>
                <a:spcPct val="12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3</a:t>
            </a:r>
            <a:r>
              <a:rPr lang="zh-CN" altLang="en-US" sz="2800" b="1" smtClean="0">
                <a:solidFill>
                  <a:srgbClr val="FFFF00"/>
                </a:solidFill>
                <a:latin typeface="微软雅黑" panose="020B0503020204020204" pitchFamily="34" charset="-122"/>
                <a:ea typeface="微软雅黑" panose="020B0503020204020204" pitchFamily="34" charset="-122"/>
              </a:rPr>
              <a:t>、质量成本</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预防成本</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评价成本</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内部失效成本</a:t>
            </a:r>
          </a:p>
          <a:p>
            <a:pPr lvl="1">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外部失效成本</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28BB69B-4FBE-40E5-918C-E49D051A1C5C}" type="slidenum">
              <a:rPr lang="en-US" altLang="zh-CN"/>
              <a:pPr/>
              <a:t>157</a:t>
            </a:fld>
            <a:endParaRPr lang="en-US" altLang="zh-CN"/>
          </a:p>
        </p:txBody>
      </p:sp>
      <p:sp>
        <p:nvSpPr>
          <p:cNvPr id="51917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质量规划</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519171" name="Rectangle 3"/>
          <p:cNvSpPr>
            <a:spLocks noGrp="1" noChangeArrowheads="1"/>
          </p:cNvSpPr>
          <p:nvPr>
            <p:ph type="body" idx="4294967295"/>
          </p:nvPr>
        </p:nvSpPr>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质量管理计划</a:t>
            </a:r>
          </a:p>
          <a:p>
            <a:pPr lvl="1">
              <a:lnSpc>
                <a:spcPct val="130000"/>
              </a:lnSpc>
            </a:pPr>
            <a:r>
              <a:rPr lang="zh-CN" altLang="en-US" b="1" smtClean="0">
                <a:latin typeface="微软雅黑" panose="020B0503020204020204" pitchFamily="34" charset="-122"/>
                <a:ea typeface="微软雅黑" panose="020B0503020204020204" pitchFamily="34" charset="-122"/>
              </a:rPr>
              <a:t>描述项目团队</a:t>
            </a:r>
            <a:r>
              <a:rPr lang="zh-CN" altLang="en-US" b="1" smtClean="0">
                <a:solidFill>
                  <a:srgbClr val="FFFF00"/>
                </a:solidFill>
                <a:latin typeface="微软雅黑" panose="020B0503020204020204" pitchFamily="34" charset="-122"/>
                <a:ea typeface="微软雅黑" panose="020B0503020204020204" pitchFamily="34" charset="-122"/>
              </a:rPr>
              <a:t>如何实现</a:t>
            </a:r>
            <a:r>
              <a:rPr lang="zh-CN" altLang="en-US" b="1" smtClean="0">
                <a:latin typeface="微软雅黑" panose="020B0503020204020204" pitchFamily="34" charset="-122"/>
                <a:ea typeface="微软雅黑" panose="020B0503020204020204" pitchFamily="34" charset="-122"/>
              </a:rPr>
              <a:t>质量政策</a:t>
            </a:r>
          </a:p>
          <a:p>
            <a:pPr lvl="1">
              <a:lnSpc>
                <a:spcPct val="130000"/>
              </a:lnSpc>
            </a:pPr>
            <a:r>
              <a:rPr lang="zh-CN" altLang="en-US" b="1" smtClean="0">
                <a:latin typeface="微软雅黑" panose="020B0503020204020204" pitchFamily="34" charset="-122"/>
                <a:ea typeface="微软雅黑" panose="020B0503020204020204" pitchFamily="34" charset="-122"/>
              </a:rPr>
              <a:t>质量管理计划是整个项目计划的组成部分</a:t>
            </a:r>
          </a:p>
          <a:p>
            <a:pPr lvl="1">
              <a:lnSpc>
                <a:spcPct val="130000"/>
              </a:lnSpc>
            </a:pPr>
            <a:r>
              <a:rPr lang="zh-CN" altLang="en-US" b="1" smtClean="0">
                <a:latin typeface="微软雅黑" panose="020B0503020204020204" pitchFamily="34" charset="-122"/>
                <a:ea typeface="微软雅黑" panose="020B0503020204020204" pitchFamily="34" charset="-122"/>
              </a:rPr>
              <a:t>内容包括</a:t>
            </a:r>
            <a:r>
              <a:rPr lang="zh-CN" altLang="en-US" b="1" u="sng" smtClean="0">
                <a:solidFill>
                  <a:srgbClr val="FFFF00"/>
                </a:solidFill>
                <a:latin typeface="微软雅黑" panose="020B0503020204020204" pitchFamily="34" charset="-122"/>
                <a:ea typeface="微软雅黑" panose="020B0503020204020204" pitchFamily="34" charset="-122"/>
              </a:rPr>
              <a:t>质量控制</a:t>
            </a:r>
            <a:r>
              <a:rPr lang="zh-CN" altLang="en-US" b="1" smtClean="0">
                <a:solidFill>
                  <a:srgbClr val="FFFF00"/>
                </a:solidFill>
                <a:latin typeface="微软雅黑" panose="020B0503020204020204" pitchFamily="34" charset="-122"/>
                <a:ea typeface="微软雅黑" panose="020B0503020204020204" pitchFamily="34" charset="-122"/>
              </a:rPr>
              <a:t>、</a:t>
            </a:r>
            <a:r>
              <a:rPr lang="zh-CN" altLang="en-US" b="1" u="sng" smtClean="0">
                <a:solidFill>
                  <a:srgbClr val="FFFF00"/>
                </a:solidFill>
                <a:latin typeface="微软雅黑" panose="020B0503020204020204" pitchFamily="34" charset="-122"/>
                <a:ea typeface="微软雅黑" panose="020B0503020204020204" pitchFamily="34" charset="-122"/>
              </a:rPr>
              <a:t>质量保证</a:t>
            </a:r>
            <a:r>
              <a:rPr lang="zh-CN" altLang="en-US" b="1" smtClean="0">
                <a:solidFill>
                  <a:srgbClr val="FFFF00"/>
                </a:solidFill>
                <a:latin typeface="微软雅黑" panose="020B0503020204020204" pitchFamily="34" charset="-122"/>
                <a:ea typeface="微软雅黑" panose="020B0503020204020204" pitchFamily="34" charset="-122"/>
              </a:rPr>
              <a:t>与</a:t>
            </a:r>
            <a:r>
              <a:rPr lang="zh-CN" altLang="en-US" b="1" u="sng" smtClean="0">
                <a:solidFill>
                  <a:srgbClr val="FFFF00"/>
                </a:solidFill>
                <a:latin typeface="微软雅黑" panose="020B0503020204020204" pitchFamily="34" charset="-122"/>
                <a:ea typeface="微软雅黑" panose="020B0503020204020204" pitchFamily="34" charset="-122"/>
              </a:rPr>
              <a:t>质量改进</a:t>
            </a:r>
          </a:p>
          <a:p>
            <a:pPr lvl="1">
              <a:lnSpc>
                <a:spcPct val="130000"/>
              </a:lnSpc>
            </a:pPr>
            <a:r>
              <a:rPr lang="zh-CN" altLang="en-US" b="1" smtClean="0">
                <a:latin typeface="微软雅黑" panose="020B0503020204020204" pitchFamily="34" charset="-122"/>
                <a:ea typeface="微软雅黑" panose="020B0503020204020204" pitchFamily="34" charset="-122"/>
              </a:rPr>
              <a:t>质量管理计划</a:t>
            </a:r>
            <a:r>
              <a:rPr lang="zh-CN" altLang="en-US" b="1" smtClean="0">
                <a:solidFill>
                  <a:srgbClr val="FFFF00"/>
                </a:solidFill>
                <a:latin typeface="微软雅黑" panose="020B0503020204020204" pitchFamily="34" charset="-122"/>
                <a:ea typeface="微软雅黑" panose="020B0503020204020204" pitchFamily="34" charset="-122"/>
              </a:rPr>
              <a:t>可繁可简</a:t>
            </a:r>
            <a:r>
              <a:rPr lang="zh-CN" altLang="en-US" b="1" smtClean="0">
                <a:latin typeface="微软雅黑" panose="020B0503020204020204" pitchFamily="34" charset="-122"/>
                <a:ea typeface="微软雅黑" panose="020B0503020204020204" pitchFamily="34" charset="-122"/>
              </a:rPr>
              <a:t>，根据实际情况确定</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4D577307-8112-4AAF-8548-2D6AECA54755}" type="slidenum">
              <a:rPr lang="en-US" altLang="zh-CN"/>
              <a:pPr/>
              <a:t>158</a:t>
            </a:fld>
            <a:endParaRPr lang="en-US" altLang="zh-CN"/>
          </a:p>
        </p:txBody>
      </p:sp>
      <p:sp>
        <p:nvSpPr>
          <p:cNvPr id="52019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质量规划</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520195" name="Rectangle 3"/>
          <p:cNvSpPr>
            <a:spLocks noGrp="1" noChangeArrowheads="1"/>
          </p:cNvSpPr>
          <p:nvPr>
            <p:ph type="body" idx="4294967295"/>
          </p:nvPr>
        </p:nvSpPr>
        <p:spPr>
          <a:xfrm>
            <a:off x="457200" y="1609725"/>
            <a:ext cx="7543800" cy="4914900"/>
          </a:xfrm>
        </p:spPr>
        <p:txBody>
          <a:bodyPr/>
          <a:lstStyle/>
          <a:p>
            <a:pPr>
              <a:lnSpc>
                <a:spcPct val="140000"/>
              </a:lnSpc>
            </a:pPr>
            <a:r>
              <a:rPr lang="zh-CN" altLang="en-US" b="1" smtClean="0">
                <a:latin typeface="微软雅黑" panose="020B0503020204020204" pitchFamily="34" charset="-122"/>
                <a:ea typeface="微软雅黑" panose="020B0503020204020204" pitchFamily="34" charset="-122"/>
              </a:rPr>
              <a:t>检查表</a:t>
            </a:r>
          </a:p>
          <a:p>
            <a:pPr lvl="1">
              <a:lnSpc>
                <a:spcPct val="140000"/>
              </a:lnSpc>
            </a:pPr>
            <a:r>
              <a:rPr lang="zh-CN" altLang="en-US" b="1" smtClean="0">
                <a:latin typeface="微软雅黑" panose="020B0503020204020204" pitchFamily="34" charset="-122"/>
                <a:ea typeface="微软雅黑" panose="020B0503020204020204" pitchFamily="34" charset="-122"/>
              </a:rPr>
              <a:t>通常使用检查表来</a:t>
            </a:r>
            <a:r>
              <a:rPr lang="zh-CN" altLang="en-US" b="1" smtClean="0">
                <a:solidFill>
                  <a:srgbClr val="FFFF00"/>
                </a:solidFill>
                <a:latin typeface="微软雅黑" panose="020B0503020204020204" pitchFamily="34" charset="-122"/>
                <a:ea typeface="微软雅黑" panose="020B0503020204020204" pitchFamily="34" charset="-122"/>
              </a:rPr>
              <a:t>验证过程与工作产品</a:t>
            </a:r>
            <a:endParaRPr lang="zh-CN" altLang="en-US" b="1" smtClean="0">
              <a:latin typeface="微软雅黑" panose="020B0503020204020204" pitchFamily="34" charset="-122"/>
              <a:ea typeface="微软雅黑" panose="020B0503020204020204" pitchFamily="34" charset="-122"/>
            </a:endParaRPr>
          </a:p>
          <a:p>
            <a:pPr lvl="2">
              <a:lnSpc>
                <a:spcPct val="140000"/>
              </a:lnSpc>
            </a:pPr>
            <a:r>
              <a:rPr lang="zh-CN" altLang="en-US" b="1" smtClean="0">
                <a:latin typeface="微软雅黑" panose="020B0503020204020204" pitchFamily="34" charset="-122"/>
                <a:ea typeface="微软雅黑" panose="020B0503020204020204" pitchFamily="34" charset="-122"/>
              </a:rPr>
              <a:t>被检查者与检查者使用相同的检查表</a:t>
            </a:r>
          </a:p>
          <a:p>
            <a:pPr lvl="2">
              <a:lnSpc>
                <a:spcPct val="140000"/>
              </a:lnSpc>
            </a:pPr>
            <a:r>
              <a:rPr lang="zh-CN" altLang="en-US" b="1" smtClean="0">
                <a:latin typeface="微软雅黑" panose="020B0503020204020204" pitchFamily="34" charset="-122"/>
                <a:ea typeface="微软雅黑" panose="020B0503020204020204" pitchFamily="34" charset="-122"/>
              </a:rPr>
              <a:t>目的是保证产品和过程的质量</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2B17BEF-F26A-40A4-B50C-8035775426EB}" type="slidenum">
              <a:rPr lang="en-US" altLang="zh-CN"/>
              <a:pPr/>
              <a:t>159</a:t>
            </a:fld>
            <a:endParaRPr lang="en-US" altLang="zh-CN"/>
          </a:p>
        </p:txBody>
      </p:sp>
      <p:sp>
        <p:nvSpPr>
          <p:cNvPr id="521218"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质量规划</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pic>
        <p:nvPicPr>
          <p:cNvPr id="52121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D70B4A5-706E-47D1-B1D4-E858E56BBC4A}" type="slidenum">
              <a:rPr lang="en-US" altLang="zh-CN"/>
              <a:pPr/>
              <a:t>16</a:t>
            </a:fld>
            <a:endParaRPr lang="en-US" altLang="zh-CN"/>
          </a:p>
        </p:txBody>
      </p:sp>
      <p:sp>
        <p:nvSpPr>
          <p:cNvPr id="186370"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国际上两大项目管理组织</a:t>
            </a:r>
          </a:p>
        </p:txBody>
      </p:sp>
      <p:sp>
        <p:nvSpPr>
          <p:cNvPr id="186371" name="Rectangle 3"/>
          <p:cNvSpPr>
            <a:spLocks noGrp="1" noChangeArrowheads="1"/>
          </p:cNvSpPr>
          <p:nvPr>
            <p:ph type="body" idx="4294967295"/>
          </p:nvPr>
        </p:nvSpPr>
        <p:spPr>
          <a:xfrm>
            <a:off x="457200" y="1524000"/>
            <a:ext cx="8002588" cy="5145088"/>
          </a:xfrm>
        </p:spPr>
        <p:txBody>
          <a:bodyPr/>
          <a:lstStyle/>
          <a:p>
            <a:pPr>
              <a:lnSpc>
                <a:spcPct val="12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、欧洲</a:t>
            </a:r>
            <a:r>
              <a:rPr lang="en-US" altLang="zh-CN" sz="2800" b="1" smtClean="0">
                <a:solidFill>
                  <a:srgbClr val="FFFF00"/>
                </a:solidFill>
                <a:latin typeface="微软雅黑" panose="020B0503020204020204" pitchFamily="34" charset="-122"/>
                <a:ea typeface="微软雅黑" panose="020B0503020204020204" pitchFamily="34" charset="-122"/>
              </a:rPr>
              <a:t>IPMA—</a:t>
            </a:r>
            <a:r>
              <a:rPr lang="zh-CN" altLang="en-US" sz="2800" b="1" smtClean="0">
                <a:solidFill>
                  <a:srgbClr val="FFFF00"/>
                </a:solidFill>
                <a:latin typeface="微软雅黑" panose="020B0503020204020204" pitchFamily="34" charset="-122"/>
                <a:ea typeface="微软雅黑" panose="020B0503020204020204" pitchFamily="34" charset="-122"/>
              </a:rPr>
              <a:t>国际项目管理协会</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1965</a:t>
            </a:r>
            <a:r>
              <a:rPr lang="zh-CN" altLang="en-US" sz="2400" b="1" smtClean="0">
                <a:latin typeface="微软雅黑" panose="020B0503020204020204" pitchFamily="34" charset="-122"/>
                <a:ea typeface="微软雅黑" panose="020B0503020204020204" pitchFamily="34" charset="-122"/>
              </a:rPr>
              <a:t>年成立</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ICB</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IPMA Competence Baseline</a:t>
            </a:r>
            <a:r>
              <a:rPr lang="zh-CN" altLang="en-US" sz="2400" b="1" smtClean="0">
                <a:latin typeface="微软雅黑" panose="020B0503020204020204" pitchFamily="34" charset="-122"/>
                <a:ea typeface="微软雅黑" panose="020B0503020204020204" pitchFamily="34" charset="-122"/>
              </a:rPr>
              <a:t>）</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42</a:t>
            </a:r>
            <a:r>
              <a:rPr lang="zh-CN" altLang="en-US" sz="2400" b="1" smtClean="0">
                <a:latin typeface="微软雅黑" panose="020B0503020204020204" pitchFamily="34" charset="-122"/>
                <a:ea typeface="微软雅黑" panose="020B0503020204020204" pitchFamily="34" charset="-122"/>
              </a:rPr>
              <a:t>个知识和实践元素</a:t>
            </a:r>
          </a:p>
          <a:p>
            <a:pPr>
              <a:lnSpc>
                <a:spcPct val="12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2</a:t>
            </a:r>
            <a:r>
              <a:rPr lang="zh-CN" altLang="en-US" sz="2800" b="1" smtClean="0">
                <a:solidFill>
                  <a:srgbClr val="FFFF00"/>
                </a:solidFill>
                <a:latin typeface="微软雅黑" panose="020B0503020204020204" pitchFamily="34" charset="-122"/>
                <a:ea typeface="微软雅黑" panose="020B0503020204020204" pitchFamily="34" charset="-122"/>
              </a:rPr>
              <a:t>、美国</a:t>
            </a:r>
            <a:r>
              <a:rPr lang="en-US" altLang="zh-CN" sz="2800" b="1" smtClean="0">
                <a:solidFill>
                  <a:srgbClr val="FFFF00"/>
                </a:solidFill>
                <a:latin typeface="微软雅黑" panose="020B0503020204020204" pitchFamily="34" charset="-122"/>
                <a:ea typeface="微软雅黑" panose="020B0503020204020204" pitchFamily="34" charset="-122"/>
              </a:rPr>
              <a:t>PMI—</a:t>
            </a:r>
            <a:r>
              <a:rPr lang="zh-CN" altLang="en-US" sz="2800" b="1" smtClean="0">
                <a:solidFill>
                  <a:srgbClr val="FFFF00"/>
                </a:solidFill>
                <a:latin typeface="微软雅黑" panose="020B0503020204020204" pitchFamily="34" charset="-122"/>
                <a:ea typeface="微软雅黑" panose="020B0503020204020204" pitchFamily="34" charset="-122"/>
              </a:rPr>
              <a:t>美国项目管理学会</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1969</a:t>
            </a:r>
            <a:r>
              <a:rPr lang="zh-CN" altLang="en-US" sz="2400" b="1" smtClean="0">
                <a:latin typeface="微软雅黑" panose="020B0503020204020204" pitchFamily="34" charset="-122"/>
                <a:ea typeface="微软雅黑" panose="020B0503020204020204" pitchFamily="34" charset="-122"/>
              </a:rPr>
              <a:t>年成立</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PMBOK2004—PMP</a:t>
            </a:r>
            <a:r>
              <a:rPr lang="zh-CN" altLang="en-US" sz="2400" b="1" smtClean="0">
                <a:latin typeface="微软雅黑" panose="020B0503020204020204" pitchFamily="34" charset="-122"/>
                <a:ea typeface="微软雅黑" panose="020B0503020204020204" pitchFamily="34" charset="-122"/>
              </a:rPr>
              <a:t>认证考试</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9</a:t>
            </a:r>
            <a:r>
              <a:rPr lang="zh-CN" altLang="en-US" sz="2400" b="1" smtClean="0">
                <a:latin typeface="微软雅黑" panose="020B0503020204020204" pitchFamily="34" charset="-122"/>
                <a:ea typeface="微软雅黑" panose="020B0503020204020204" pitchFamily="34" charset="-122"/>
              </a:rPr>
              <a:t>大知识领域</a:t>
            </a:r>
            <a:endParaRPr lang="en-US" altLang="zh-CN"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25AFEFAC-39B5-4C98-8156-7DD95BA84087}" type="slidenum">
              <a:rPr lang="en-US" altLang="zh-CN"/>
              <a:pPr/>
              <a:t>160</a:t>
            </a:fld>
            <a:endParaRPr lang="en-US" altLang="zh-CN"/>
          </a:p>
        </p:txBody>
      </p:sp>
      <p:sp>
        <p:nvSpPr>
          <p:cNvPr id="52224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22243" name="Group 3"/>
          <p:cNvGrpSpPr>
            <a:grpSpLocks/>
          </p:cNvGrpSpPr>
          <p:nvPr/>
        </p:nvGrpSpPr>
        <p:grpSpPr bwMode="auto">
          <a:xfrm>
            <a:off x="2005013" y="2771775"/>
            <a:ext cx="5310187" cy="609600"/>
            <a:chOff x="1263" y="1881"/>
            <a:chExt cx="3345" cy="384"/>
          </a:xfrm>
        </p:grpSpPr>
        <p:grpSp>
          <p:nvGrpSpPr>
            <p:cNvPr id="522244" name="Group 4"/>
            <p:cNvGrpSpPr>
              <a:grpSpLocks/>
            </p:cNvGrpSpPr>
            <p:nvPr/>
          </p:nvGrpSpPr>
          <p:grpSpPr bwMode="auto">
            <a:xfrm>
              <a:off x="1263" y="1881"/>
              <a:ext cx="384" cy="384"/>
              <a:chOff x="816" y="1872"/>
              <a:chExt cx="384" cy="384"/>
            </a:xfrm>
          </p:grpSpPr>
          <p:sp>
            <p:nvSpPr>
              <p:cNvPr id="165893"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894"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895"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896"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224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5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5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5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5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225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5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质量规划</a:t>
              </a:r>
            </a:p>
          </p:txBody>
        </p:sp>
        <p:sp>
          <p:nvSpPr>
            <p:cNvPr id="52225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22257" name="Group 17"/>
          <p:cNvGrpSpPr>
            <a:grpSpLocks/>
          </p:cNvGrpSpPr>
          <p:nvPr/>
        </p:nvGrpSpPr>
        <p:grpSpPr bwMode="auto">
          <a:xfrm>
            <a:off x="2024063" y="4572000"/>
            <a:ext cx="5291137" cy="614363"/>
            <a:chOff x="1275" y="3015"/>
            <a:chExt cx="3333" cy="387"/>
          </a:xfrm>
        </p:grpSpPr>
        <p:grpSp>
          <p:nvGrpSpPr>
            <p:cNvPr id="522258" name="Group 18"/>
            <p:cNvGrpSpPr>
              <a:grpSpLocks/>
            </p:cNvGrpSpPr>
            <p:nvPr/>
          </p:nvGrpSpPr>
          <p:grpSpPr bwMode="auto">
            <a:xfrm>
              <a:off x="1275" y="3015"/>
              <a:ext cx="384" cy="384"/>
              <a:chOff x="816" y="1872"/>
              <a:chExt cx="384" cy="384"/>
            </a:xfrm>
          </p:grpSpPr>
          <p:sp>
            <p:nvSpPr>
              <p:cNvPr id="165907"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08"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09"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10"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226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6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6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6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6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226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6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实施质量控制</a:t>
              </a:r>
            </a:p>
          </p:txBody>
        </p:sp>
        <p:sp>
          <p:nvSpPr>
            <p:cNvPr id="52227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22271" name="Group 31"/>
          <p:cNvGrpSpPr>
            <a:grpSpLocks/>
          </p:cNvGrpSpPr>
          <p:nvPr/>
        </p:nvGrpSpPr>
        <p:grpSpPr bwMode="auto">
          <a:xfrm>
            <a:off x="1981200" y="1885950"/>
            <a:ext cx="5334000" cy="628650"/>
            <a:chOff x="1248" y="1188"/>
            <a:chExt cx="3360" cy="396"/>
          </a:xfrm>
        </p:grpSpPr>
        <p:sp>
          <p:nvSpPr>
            <p:cNvPr id="52227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7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质量管理概念</a:t>
              </a:r>
            </a:p>
          </p:txBody>
        </p:sp>
        <p:grpSp>
          <p:nvGrpSpPr>
            <p:cNvPr id="522274" name="Group 34"/>
            <p:cNvGrpSpPr>
              <a:grpSpLocks/>
            </p:cNvGrpSpPr>
            <p:nvPr/>
          </p:nvGrpSpPr>
          <p:grpSpPr bwMode="auto">
            <a:xfrm>
              <a:off x="1248" y="1200"/>
              <a:ext cx="384" cy="384"/>
              <a:chOff x="1248" y="1200"/>
              <a:chExt cx="384" cy="384"/>
            </a:xfrm>
          </p:grpSpPr>
          <p:grpSp>
            <p:nvGrpSpPr>
              <p:cNvPr id="522275" name="Group 35"/>
              <p:cNvGrpSpPr>
                <a:grpSpLocks/>
              </p:cNvGrpSpPr>
              <p:nvPr/>
            </p:nvGrpSpPr>
            <p:grpSpPr bwMode="auto">
              <a:xfrm>
                <a:off x="1248" y="1200"/>
                <a:ext cx="384" cy="384"/>
                <a:chOff x="2016" y="912"/>
                <a:chExt cx="384" cy="384"/>
              </a:xfrm>
            </p:grpSpPr>
            <p:sp>
              <p:nvSpPr>
                <p:cNvPr id="52227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25"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26"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27"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28"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228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8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8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8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8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228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22287" name="Group 47"/>
          <p:cNvGrpSpPr>
            <a:grpSpLocks/>
          </p:cNvGrpSpPr>
          <p:nvPr/>
        </p:nvGrpSpPr>
        <p:grpSpPr bwMode="auto">
          <a:xfrm>
            <a:off x="1981200" y="3692525"/>
            <a:ext cx="5334000" cy="631825"/>
            <a:chOff x="1248" y="2326"/>
            <a:chExt cx="3360" cy="398"/>
          </a:xfrm>
        </p:grpSpPr>
        <p:sp>
          <p:nvSpPr>
            <p:cNvPr id="52228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8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实施质量保证</a:t>
              </a:r>
            </a:p>
          </p:txBody>
        </p:sp>
        <p:grpSp>
          <p:nvGrpSpPr>
            <p:cNvPr id="522290" name="Group 50"/>
            <p:cNvGrpSpPr>
              <a:grpSpLocks/>
            </p:cNvGrpSpPr>
            <p:nvPr/>
          </p:nvGrpSpPr>
          <p:grpSpPr bwMode="auto">
            <a:xfrm>
              <a:off x="1248" y="2340"/>
              <a:ext cx="384" cy="384"/>
              <a:chOff x="1248" y="1200"/>
              <a:chExt cx="384" cy="384"/>
            </a:xfrm>
          </p:grpSpPr>
          <p:grpSp>
            <p:nvGrpSpPr>
              <p:cNvPr id="522291" name="Group 51"/>
              <p:cNvGrpSpPr>
                <a:grpSpLocks/>
              </p:cNvGrpSpPr>
              <p:nvPr/>
            </p:nvGrpSpPr>
            <p:grpSpPr bwMode="auto">
              <a:xfrm>
                <a:off x="1248" y="1200"/>
                <a:ext cx="384" cy="384"/>
                <a:chOff x="2016" y="912"/>
                <a:chExt cx="384" cy="384"/>
              </a:xfrm>
            </p:grpSpPr>
            <p:sp>
              <p:nvSpPr>
                <p:cNvPr id="52229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41"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42"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43"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44"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229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9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29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30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230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230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426E025-C762-40C5-AD91-8D466B041758}" type="slidenum">
              <a:rPr lang="en-US" altLang="zh-CN"/>
              <a:pPr/>
              <a:t>161</a:t>
            </a:fld>
            <a:endParaRPr lang="en-US" altLang="zh-CN"/>
          </a:p>
        </p:txBody>
      </p:sp>
      <p:sp>
        <p:nvSpPr>
          <p:cNvPr id="523266"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实施质量保证</a:t>
            </a:r>
          </a:p>
        </p:txBody>
      </p:sp>
      <p:pic>
        <p:nvPicPr>
          <p:cNvPr id="52326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b="2003"/>
          <a:stretch>
            <a:fillRect/>
          </a:stretch>
        </p:blipFill>
        <p:spPr>
          <a:xfrm>
            <a:off x="0" y="914400"/>
            <a:ext cx="9144000" cy="5824538"/>
          </a:xfr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3B07E78-4C06-4D2E-98F2-8DE81C0E00FC}" type="slidenum">
              <a:rPr lang="en-US" altLang="zh-CN"/>
              <a:pPr/>
              <a:t>162</a:t>
            </a:fld>
            <a:endParaRPr lang="en-US" altLang="zh-CN"/>
          </a:p>
        </p:txBody>
      </p:sp>
      <p:sp>
        <p:nvSpPr>
          <p:cNvPr id="5242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实施质量保证</a:t>
            </a:r>
          </a:p>
        </p:txBody>
      </p:sp>
      <p:sp>
        <p:nvSpPr>
          <p:cNvPr id="524291" name="Rectangle 3"/>
          <p:cNvSpPr>
            <a:spLocks noGrp="1" noChangeArrowheads="1"/>
          </p:cNvSpPr>
          <p:nvPr>
            <p:ph type="body" idx="4294967295"/>
          </p:nvPr>
        </p:nvSpPr>
        <p:spPr>
          <a:xfrm>
            <a:off x="533400" y="1295400"/>
            <a:ext cx="8610600" cy="5248275"/>
          </a:xfrm>
        </p:spPr>
        <p:txBody>
          <a:bodyPr/>
          <a:lstStyle/>
          <a:p>
            <a:pPr>
              <a:lnSpc>
                <a:spcPct val="130000"/>
              </a:lnSpc>
            </a:pPr>
            <a:r>
              <a:rPr lang="zh-CN" altLang="en-US" sz="3600" b="1" smtClean="0">
                <a:latin typeface="微软雅黑" panose="020B0503020204020204" pitchFamily="34" charset="-122"/>
                <a:ea typeface="微软雅黑" panose="020B0503020204020204" pitchFamily="34" charset="-122"/>
              </a:rPr>
              <a:t>定义</a:t>
            </a:r>
          </a:p>
          <a:p>
            <a:pPr lvl="1">
              <a:lnSpc>
                <a:spcPct val="130000"/>
              </a:lnSpc>
            </a:pPr>
            <a:r>
              <a:rPr lang="zh-CN" altLang="en-US" sz="3200" b="1" smtClean="0">
                <a:latin typeface="微软雅黑" panose="020B0503020204020204" pitchFamily="34" charset="-122"/>
                <a:ea typeface="微软雅黑" panose="020B0503020204020204" pitchFamily="34" charset="-122"/>
              </a:rPr>
              <a:t>在质量体系内所有执行的计划或系统的活动，为项目满足相关标准增强信心。</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0DDAB0A-33C8-4F5A-A0DD-7C787EC9BD83}" type="slidenum">
              <a:rPr lang="en-US" altLang="zh-CN"/>
              <a:pPr/>
              <a:t>163</a:t>
            </a:fld>
            <a:endParaRPr lang="en-US" altLang="zh-CN"/>
          </a:p>
        </p:txBody>
      </p:sp>
      <p:sp>
        <p:nvSpPr>
          <p:cNvPr id="52633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实施质量保证</a:t>
            </a:r>
          </a:p>
        </p:txBody>
      </p:sp>
      <p:sp>
        <p:nvSpPr>
          <p:cNvPr id="526339" name="Rectangle 3"/>
          <p:cNvSpPr>
            <a:spLocks noGrp="1" noChangeArrowheads="1"/>
          </p:cNvSpPr>
          <p:nvPr>
            <p:ph type="body" idx="4294967295"/>
          </p:nvPr>
        </p:nvSpPr>
        <p:spPr>
          <a:xfrm>
            <a:off x="533400" y="1027113"/>
            <a:ext cx="8142288" cy="5715000"/>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质量保证活动</a:t>
            </a:r>
          </a:p>
          <a:p>
            <a:pPr lvl="1">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正规的质量评价（质量审计）</a:t>
            </a:r>
          </a:p>
          <a:p>
            <a:pPr lvl="2">
              <a:lnSpc>
                <a:spcPct val="130000"/>
              </a:lnSpc>
            </a:pPr>
            <a:r>
              <a:rPr lang="zh-CN" altLang="en-US" b="1" smtClean="0">
                <a:latin typeface="微软雅黑" panose="020B0503020204020204" pitchFamily="34" charset="-122"/>
                <a:ea typeface="微软雅黑" panose="020B0503020204020204" pitchFamily="34" charset="-122"/>
              </a:rPr>
              <a:t>通常在项目执行的过程中进行</a:t>
            </a:r>
          </a:p>
          <a:p>
            <a:pPr lvl="1">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总结性质量评价（质量改进）</a:t>
            </a:r>
          </a:p>
          <a:p>
            <a:pPr lvl="2">
              <a:lnSpc>
                <a:spcPct val="130000"/>
              </a:lnSpc>
            </a:pPr>
            <a:r>
              <a:rPr lang="zh-CN" altLang="en-US" b="1" smtClean="0">
                <a:latin typeface="微软雅黑" panose="020B0503020204020204" pitchFamily="34" charset="-122"/>
                <a:ea typeface="微软雅黑" panose="020B0503020204020204" pitchFamily="34" charset="-122"/>
              </a:rPr>
              <a:t>通常在项目结束时进行</a:t>
            </a:r>
          </a:p>
          <a:p>
            <a:pPr lvl="1">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自检</a:t>
            </a:r>
          </a:p>
          <a:p>
            <a:pPr lvl="2">
              <a:lnSpc>
                <a:spcPct val="130000"/>
              </a:lnSpc>
            </a:pPr>
            <a:r>
              <a:rPr lang="zh-CN" altLang="en-US" b="1" smtClean="0">
                <a:latin typeface="微软雅黑" panose="020B0503020204020204" pitchFamily="34" charset="-122"/>
                <a:ea typeface="微软雅黑" panose="020B0503020204020204" pitchFamily="34" charset="-122"/>
              </a:rPr>
              <a:t>开展质量活动</a:t>
            </a:r>
          </a:p>
          <a:p>
            <a:pPr>
              <a:lnSpc>
                <a:spcPct val="130000"/>
              </a:lnSpc>
            </a:pPr>
            <a:r>
              <a:rPr lang="zh-CN" altLang="en-US" b="1" smtClean="0">
                <a:latin typeface="微软雅黑" panose="020B0503020204020204" pitchFamily="34" charset="-122"/>
                <a:ea typeface="微软雅黑" panose="020B0503020204020204" pitchFamily="34" charset="-122"/>
              </a:rPr>
              <a:t>质量审计</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
          <p:cNvSpPr>
            <a:spLocks noGrp="1" noChangeArrowheads="1"/>
          </p:cNvSpPr>
          <p:nvPr>
            <p:ph type="sldNum" sz="quarter" idx="12"/>
          </p:nvPr>
        </p:nvSpPr>
        <p:spPr>
          <a:ln/>
        </p:spPr>
        <p:txBody>
          <a:bodyPr/>
          <a:lstStyle/>
          <a:p>
            <a:fld id="{E2070BE6-609E-4219-BFD7-48943D2264E4}" type="slidenum">
              <a:rPr lang="en-US" altLang="zh-CN"/>
              <a:pPr/>
              <a:t>164</a:t>
            </a:fld>
            <a:endParaRPr lang="en-US" altLang="zh-CN"/>
          </a:p>
        </p:txBody>
      </p:sp>
      <p:sp>
        <p:nvSpPr>
          <p:cNvPr id="5283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28387" name="Group 3"/>
          <p:cNvGrpSpPr>
            <a:grpSpLocks/>
          </p:cNvGrpSpPr>
          <p:nvPr/>
        </p:nvGrpSpPr>
        <p:grpSpPr bwMode="auto">
          <a:xfrm>
            <a:off x="2005013" y="2771775"/>
            <a:ext cx="5310187" cy="609600"/>
            <a:chOff x="1263" y="1881"/>
            <a:chExt cx="3345" cy="384"/>
          </a:xfrm>
        </p:grpSpPr>
        <p:grpSp>
          <p:nvGrpSpPr>
            <p:cNvPr id="528388" name="Group 4"/>
            <p:cNvGrpSpPr>
              <a:grpSpLocks/>
            </p:cNvGrpSpPr>
            <p:nvPr/>
          </p:nvGrpSpPr>
          <p:grpSpPr bwMode="auto">
            <a:xfrm>
              <a:off x="1263" y="1881"/>
              <a:ext cx="384" cy="384"/>
              <a:chOff x="816" y="1872"/>
              <a:chExt cx="384" cy="384"/>
            </a:xfrm>
          </p:grpSpPr>
          <p:sp>
            <p:nvSpPr>
              <p:cNvPr id="16691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1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1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2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839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39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39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39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39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839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39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质量规划</a:t>
              </a:r>
            </a:p>
          </p:txBody>
        </p:sp>
        <p:sp>
          <p:nvSpPr>
            <p:cNvPr id="52840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28401" name="Group 17"/>
          <p:cNvGrpSpPr>
            <a:grpSpLocks/>
          </p:cNvGrpSpPr>
          <p:nvPr/>
        </p:nvGrpSpPr>
        <p:grpSpPr bwMode="auto">
          <a:xfrm>
            <a:off x="2024063" y="4572000"/>
            <a:ext cx="5291137" cy="614363"/>
            <a:chOff x="1275" y="3015"/>
            <a:chExt cx="3333" cy="387"/>
          </a:xfrm>
        </p:grpSpPr>
        <p:grpSp>
          <p:nvGrpSpPr>
            <p:cNvPr id="528402" name="Group 18"/>
            <p:cNvGrpSpPr>
              <a:grpSpLocks/>
            </p:cNvGrpSpPr>
            <p:nvPr/>
          </p:nvGrpSpPr>
          <p:grpSpPr bwMode="auto">
            <a:xfrm>
              <a:off x="1275" y="3015"/>
              <a:ext cx="384" cy="384"/>
              <a:chOff x="816" y="1872"/>
              <a:chExt cx="384" cy="384"/>
            </a:xfrm>
          </p:grpSpPr>
          <p:sp>
            <p:nvSpPr>
              <p:cNvPr id="16693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3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3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3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840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0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0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1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1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841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41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实施质量控制</a:t>
              </a:r>
            </a:p>
          </p:txBody>
        </p:sp>
        <p:sp>
          <p:nvSpPr>
            <p:cNvPr id="52841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28415" name="Group 31"/>
          <p:cNvGrpSpPr>
            <a:grpSpLocks/>
          </p:cNvGrpSpPr>
          <p:nvPr/>
        </p:nvGrpSpPr>
        <p:grpSpPr bwMode="auto">
          <a:xfrm>
            <a:off x="1981200" y="1885950"/>
            <a:ext cx="5334000" cy="628650"/>
            <a:chOff x="1248" y="1188"/>
            <a:chExt cx="3360" cy="396"/>
          </a:xfrm>
        </p:grpSpPr>
        <p:sp>
          <p:nvSpPr>
            <p:cNvPr id="52841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41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质量管理概念</a:t>
              </a:r>
            </a:p>
          </p:txBody>
        </p:sp>
        <p:grpSp>
          <p:nvGrpSpPr>
            <p:cNvPr id="528418" name="Group 34"/>
            <p:cNvGrpSpPr>
              <a:grpSpLocks/>
            </p:cNvGrpSpPr>
            <p:nvPr/>
          </p:nvGrpSpPr>
          <p:grpSpPr bwMode="auto">
            <a:xfrm>
              <a:off x="1248" y="1200"/>
              <a:ext cx="384" cy="384"/>
              <a:chOff x="1248" y="1200"/>
              <a:chExt cx="384" cy="384"/>
            </a:xfrm>
          </p:grpSpPr>
          <p:grpSp>
            <p:nvGrpSpPr>
              <p:cNvPr id="528419" name="Group 35"/>
              <p:cNvGrpSpPr>
                <a:grpSpLocks/>
              </p:cNvGrpSpPr>
              <p:nvPr/>
            </p:nvGrpSpPr>
            <p:grpSpPr bwMode="auto">
              <a:xfrm>
                <a:off x="1248" y="1200"/>
                <a:ext cx="384" cy="384"/>
                <a:chOff x="2016" y="912"/>
                <a:chExt cx="384" cy="384"/>
              </a:xfrm>
            </p:grpSpPr>
            <p:sp>
              <p:nvSpPr>
                <p:cNvPr id="52842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694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5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5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5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842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2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2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2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2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843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28431" name="Group 47"/>
          <p:cNvGrpSpPr>
            <a:grpSpLocks/>
          </p:cNvGrpSpPr>
          <p:nvPr/>
        </p:nvGrpSpPr>
        <p:grpSpPr bwMode="auto">
          <a:xfrm>
            <a:off x="1981200" y="3692525"/>
            <a:ext cx="5334000" cy="631825"/>
            <a:chOff x="1248" y="2326"/>
            <a:chExt cx="3360" cy="398"/>
          </a:xfrm>
        </p:grpSpPr>
        <p:sp>
          <p:nvSpPr>
            <p:cNvPr id="52843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43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实施质量保证</a:t>
              </a:r>
            </a:p>
          </p:txBody>
        </p:sp>
        <p:grpSp>
          <p:nvGrpSpPr>
            <p:cNvPr id="528434" name="Group 50"/>
            <p:cNvGrpSpPr>
              <a:grpSpLocks/>
            </p:cNvGrpSpPr>
            <p:nvPr/>
          </p:nvGrpSpPr>
          <p:grpSpPr bwMode="auto">
            <a:xfrm>
              <a:off x="1248" y="2340"/>
              <a:ext cx="384" cy="384"/>
              <a:chOff x="1248" y="1200"/>
              <a:chExt cx="384" cy="384"/>
            </a:xfrm>
          </p:grpSpPr>
          <p:grpSp>
            <p:nvGrpSpPr>
              <p:cNvPr id="528435" name="Group 51"/>
              <p:cNvGrpSpPr>
                <a:grpSpLocks/>
              </p:cNvGrpSpPr>
              <p:nvPr/>
            </p:nvGrpSpPr>
            <p:grpSpPr bwMode="auto">
              <a:xfrm>
                <a:off x="1248" y="1200"/>
                <a:ext cx="384" cy="384"/>
                <a:chOff x="2016" y="912"/>
                <a:chExt cx="384" cy="384"/>
              </a:xfrm>
            </p:grpSpPr>
            <p:sp>
              <p:nvSpPr>
                <p:cNvPr id="52843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696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6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6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6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2844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4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4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4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2844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2844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AEED452-F099-4BE4-8F04-7BE5A4D2567D}" type="slidenum">
              <a:rPr lang="en-US" altLang="zh-CN"/>
              <a:pPr/>
              <a:t>165</a:t>
            </a:fld>
            <a:endParaRPr lang="en-US" altLang="zh-CN"/>
          </a:p>
        </p:txBody>
      </p:sp>
      <p:sp>
        <p:nvSpPr>
          <p:cNvPr id="52941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实施质量控制</a:t>
            </a:r>
          </a:p>
        </p:txBody>
      </p:sp>
      <p:pic>
        <p:nvPicPr>
          <p:cNvPr id="52941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55DAFF9-489E-45B3-A634-25FD5EF98FC5}" type="slidenum">
              <a:rPr lang="en-US" altLang="zh-CN"/>
              <a:pPr/>
              <a:t>166</a:t>
            </a:fld>
            <a:endParaRPr lang="en-US" altLang="zh-CN"/>
          </a:p>
        </p:txBody>
      </p:sp>
      <p:sp>
        <p:nvSpPr>
          <p:cNvPr id="5304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技术</a:t>
            </a:r>
          </a:p>
        </p:txBody>
      </p:sp>
      <p:sp>
        <p:nvSpPr>
          <p:cNvPr id="530435" name="Rectangle 3"/>
          <p:cNvSpPr>
            <a:spLocks noGrp="1" noChangeArrowheads="1"/>
          </p:cNvSpPr>
          <p:nvPr>
            <p:ph type="body" idx="4294967295"/>
          </p:nvPr>
        </p:nvSpPr>
        <p:spPr>
          <a:xfrm>
            <a:off x="381000" y="1341438"/>
            <a:ext cx="8229600" cy="5256212"/>
          </a:xfrm>
        </p:spPr>
        <p:txBody>
          <a:bodyPr/>
          <a:lstStyle/>
          <a:p>
            <a:pPr>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1</a:t>
            </a:r>
            <a:r>
              <a:rPr lang="zh-CN" altLang="en-US" b="1" smtClean="0">
                <a:solidFill>
                  <a:srgbClr val="FFFF00"/>
                </a:solidFill>
                <a:latin typeface="微软雅黑" panose="020B0503020204020204" pitchFamily="34" charset="-122"/>
                <a:ea typeface="微软雅黑" panose="020B0503020204020204" pitchFamily="34" charset="-122"/>
              </a:rPr>
              <a:t>、检验</a:t>
            </a:r>
          </a:p>
          <a:p>
            <a:pPr lvl="1"/>
            <a:r>
              <a:rPr lang="zh-CN" altLang="en-US" b="1" smtClean="0">
                <a:latin typeface="微软雅黑" panose="020B0503020204020204" pitchFamily="34" charset="-122"/>
                <a:ea typeface="微软雅黑" panose="020B0503020204020204" pitchFamily="34" charset="-122"/>
              </a:rPr>
              <a:t>又称评审、审计、走查等</a:t>
            </a:r>
          </a:p>
          <a:p>
            <a:pPr lvl="1"/>
            <a:r>
              <a:rPr lang="zh-CN" altLang="en-US" b="1" smtClean="0">
                <a:latin typeface="微软雅黑" panose="020B0503020204020204" pitchFamily="34" charset="-122"/>
                <a:ea typeface="微软雅黑" panose="020B0503020204020204" pitchFamily="34" charset="-122"/>
              </a:rPr>
              <a:t>包括度量、评审、审计、检查、测试等活动</a:t>
            </a:r>
          </a:p>
          <a:p>
            <a:pPr>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2</a:t>
            </a:r>
            <a:r>
              <a:rPr lang="zh-CN" altLang="en-US" b="1" smtClean="0">
                <a:solidFill>
                  <a:srgbClr val="FFFF00"/>
                </a:solidFill>
                <a:latin typeface="微软雅黑" panose="020B0503020204020204" pitchFamily="34" charset="-122"/>
                <a:ea typeface="微软雅黑" panose="020B0503020204020204" pitchFamily="34" charset="-122"/>
              </a:rPr>
              <a:t>、评审会议</a:t>
            </a:r>
          </a:p>
          <a:p>
            <a:pPr lvl="1">
              <a:lnSpc>
                <a:spcPct val="110000"/>
              </a:lnSpc>
            </a:pPr>
            <a:r>
              <a:rPr lang="zh-CN" altLang="en-US" b="1" smtClean="0">
                <a:latin typeface="微软雅黑" panose="020B0503020204020204" pitchFamily="34" charset="-122"/>
                <a:ea typeface="微软雅黑" panose="020B0503020204020204" pitchFamily="34" charset="-122"/>
              </a:rPr>
              <a:t>讨论与建议</a:t>
            </a:r>
          </a:p>
          <a:p>
            <a:pPr lvl="1">
              <a:lnSpc>
                <a:spcPct val="110000"/>
              </a:lnSpc>
            </a:pPr>
            <a:r>
              <a:rPr lang="zh-CN" altLang="en-US" b="1" smtClean="0">
                <a:latin typeface="微软雅黑" panose="020B0503020204020204" pitchFamily="34" charset="-122"/>
                <a:ea typeface="微软雅黑" panose="020B0503020204020204" pitchFamily="34" charset="-122"/>
              </a:rPr>
              <a:t>了解状态</a:t>
            </a:r>
          </a:p>
          <a:p>
            <a:pPr lvl="1">
              <a:lnSpc>
                <a:spcPct val="110000"/>
              </a:lnSpc>
            </a:pPr>
            <a:r>
              <a:rPr lang="zh-CN" altLang="en-US" b="1" smtClean="0">
                <a:latin typeface="微软雅黑" panose="020B0503020204020204" pitchFamily="34" charset="-122"/>
                <a:ea typeface="微软雅黑" panose="020B0503020204020204" pitchFamily="34" charset="-122"/>
              </a:rPr>
              <a:t>沟通</a:t>
            </a:r>
          </a:p>
          <a:p>
            <a:pPr lvl="1">
              <a:lnSpc>
                <a:spcPct val="110000"/>
              </a:lnSpc>
            </a:pPr>
            <a:r>
              <a:rPr lang="zh-CN" altLang="en-US" b="1" smtClean="0">
                <a:latin typeface="微软雅黑" panose="020B0503020204020204" pitchFamily="34" charset="-122"/>
                <a:ea typeface="微软雅黑" panose="020B0503020204020204" pitchFamily="34" charset="-122"/>
              </a:rPr>
              <a:t>识别并消除缺陷</a:t>
            </a:r>
          </a:p>
          <a:p>
            <a:pPr>
              <a:lnSpc>
                <a:spcPct val="11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、同行评审</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EC4590B-5B7D-4EAA-B8FB-0D255F6A987C}" type="slidenum">
              <a:rPr lang="en-US" altLang="zh-CN"/>
              <a:pPr/>
              <a:t>167</a:t>
            </a:fld>
            <a:endParaRPr lang="en-US" altLang="zh-CN"/>
          </a:p>
        </p:txBody>
      </p:sp>
      <p:sp>
        <p:nvSpPr>
          <p:cNvPr id="5335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实施质量控制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技术</a:t>
            </a:r>
          </a:p>
        </p:txBody>
      </p:sp>
      <p:sp>
        <p:nvSpPr>
          <p:cNvPr id="533507" name="Rectangle 3"/>
          <p:cNvSpPr>
            <a:spLocks noGrp="1" noChangeArrowheads="1"/>
          </p:cNvSpPr>
          <p:nvPr>
            <p:ph type="body" idx="4294967295"/>
          </p:nvPr>
        </p:nvSpPr>
        <p:spPr>
          <a:xfrm>
            <a:off x="1371600" y="1066800"/>
            <a:ext cx="5791200" cy="5248275"/>
          </a:xfrm>
        </p:spPr>
        <p:txBody>
          <a:bodyPr/>
          <a:lstStyle/>
          <a:p>
            <a:pPr>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4   </a:t>
            </a:r>
            <a:r>
              <a:rPr lang="zh-CN" altLang="en-US" b="1" smtClean="0">
                <a:solidFill>
                  <a:srgbClr val="FFFF00"/>
                </a:solidFill>
                <a:latin typeface="微软雅黑" panose="020B0503020204020204" pitchFamily="34" charset="-122"/>
                <a:ea typeface="微软雅黑" panose="020B0503020204020204" pitchFamily="34" charset="-122"/>
              </a:rPr>
              <a:t>图表工具：</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1</a:t>
            </a:r>
            <a:r>
              <a:rPr lang="zh-CN" altLang="en-US" b="1" smtClean="0">
                <a:latin typeface="微软雅黑" panose="020B0503020204020204" pitchFamily="34" charset="-122"/>
                <a:ea typeface="微软雅黑" panose="020B0503020204020204" pitchFamily="34" charset="-122"/>
              </a:rPr>
              <a:t>）数据检查表</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2</a:t>
            </a:r>
            <a:r>
              <a:rPr lang="zh-CN" altLang="en-US" b="1" smtClean="0">
                <a:latin typeface="微软雅黑" panose="020B0503020204020204" pitchFamily="34" charset="-122"/>
                <a:ea typeface="微软雅黑" panose="020B0503020204020204" pitchFamily="34" charset="-122"/>
              </a:rPr>
              <a:t>）帕雷托分析图</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3</a:t>
            </a:r>
            <a:r>
              <a:rPr lang="zh-CN" altLang="en-US" b="1" smtClean="0">
                <a:latin typeface="微软雅黑" panose="020B0503020204020204" pitchFamily="34" charset="-122"/>
                <a:ea typeface="微软雅黑" panose="020B0503020204020204" pitchFamily="34" charset="-122"/>
              </a:rPr>
              <a:t>）因果分析图</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4</a:t>
            </a:r>
            <a:r>
              <a:rPr lang="zh-CN" altLang="en-US" b="1" smtClean="0">
                <a:latin typeface="微软雅黑" panose="020B0503020204020204" pitchFamily="34" charset="-122"/>
                <a:ea typeface="微软雅黑" panose="020B0503020204020204" pitchFamily="34" charset="-122"/>
              </a:rPr>
              <a:t>）直方图</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5</a:t>
            </a:r>
            <a:r>
              <a:rPr lang="zh-CN" altLang="en-US" b="1" smtClean="0">
                <a:latin typeface="微软雅黑" panose="020B0503020204020204" pitchFamily="34" charset="-122"/>
                <a:ea typeface="微软雅黑" panose="020B0503020204020204" pitchFamily="34" charset="-122"/>
              </a:rPr>
              <a:t>）散布图</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6</a:t>
            </a:r>
            <a:r>
              <a:rPr lang="zh-CN" altLang="en-US" b="1" smtClean="0">
                <a:latin typeface="微软雅黑" panose="020B0503020204020204" pitchFamily="34" charset="-122"/>
                <a:ea typeface="微软雅黑" panose="020B0503020204020204" pitchFamily="34" charset="-122"/>
              </a:rPr>
              <a:t>）过程控制图</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7</a:t>
            </a:r>
            <a:r>
              <a:rPr lang="zh-CN" altLang="en-US" b="1" smtClean="0">
                <a:latin typeface="微软雅黑" panose="020B0503020204020204" pitchFamily="34" charset="-122"/>
                <a:ea typeface="微软雅黑" panose="020B0503020204020204" pitchFamily="34" charset="-122"/>
              </a:rPr>
              <a:t>）时序图（</a:t>
            </a:r>
            <a:r>
              <a:rPr lang="en-US" altLang="zh-CN" b="1" smtClean="0">
                <a:latin typeface="微软雅黑" panose="020B0503020204020204" pitchFamily="34" charset="-122"/>
                <a:ea typeface="微软雅黑" panose="020B0503020204020204" pitchFamily="34" charset="-122"/>
              </a:rPr>
              <a:t>Run Chart</a:t>
            </a:r>
            <a:r>
              <a:rPr lang="zh-CN" altLang="en-US" b="1" smtClean="0">
                <a:latin typeface="微软雅黑" panose="020B0503020204020204" pitchFamily="34" charset="-122"/>
                <a:ea typeface="微软雅黑" panose="020B0503020204020204" pitchFamily="34" charset="-122"/>
              </a:rPr>
              <a:t>）</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1C696BE9-CFF7-416C-B538-8D7BCA2A1A83}" type="slidenum">
              <a:rPr lang="en-US" altLang="zh-CN"/>
              <a:pPr/>
              <a:t>168</a:t>
            </a:fld>
            <a:endParaRPr lang="en-US" altLang="zh-CN"/>
          </a:p>
        </p:txBody>
      </p:sp>
      <p:sp>
        <p:nvSpPr>
          <p:cNvPr id="264194"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项目人力资源管理</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6AA48916-1484-4567-AB47-EFEB6A98E53A}" type="slidenum">
              <a:rPr lang="en-US" altLang="zh-CN"/>
              <a:pPr/>
              <a:t>169</a:t>
            </a:fld>
            <a:endParaRPr lang="en-US" altLang="zh-CN"/>
          </a:p>
        </p:txBody>
      </p:sp>
      <p:sp>
        <p:nvSpPr>
          <p:cNvPr id="5468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46819" name="Group 3"/>
          <p:cNvGrpSpPr>
            <a:grpSpLocks/>
          </p:cNvGrpSpPr>
          <p:nvPr/>
        </p:nvGrpSpPr>
        <p:grpSpPr bwMode="auto">
          <a:xfrm>
            <a:off x="2005013" y="2771775"/>
            <a:ext cx="5310187" cy="609600"/>
            <a:chOff x="1263" y="1881"/>
            <a:chExt cx="3345" cy="384"/>
          </a:xfrm>
        </p:grpSpPr>
        <p:grpSp>
          <p:nvGrpSpPr>
            <p:cNvPr id="546820"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4682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2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2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2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2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4683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83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人力资源规划</a:t>
              </a:r>
            </a:p>
          </p:txBody>
        </p:sp>
        <p:sp>
          <p:nvSpPr>
            <p:cNvPr id="546832"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46833" name="Group 17"/>
          <p:cNvGrpSpPr>
            <a:grpSpLocks/>
          </p:cNvGrpSpPr>
          <p:nvPr/>
        </p:nvGrpSpPr>
        <p:grpSpPr bwMode="auto">
          <a:xfrm>
            <a:off x="2024063" y="4572000"/>
            <a:ext cx="5291137" cy="614363"/>
            <a:chOff x="1275" y="3015"/>
            <a:chExt cx="3333" cy="387"/>
          </a:xfrm>
        </p:grpSpPr>
        <p:grpSp>
          <p:nvGrpSpPr>
            <p:cNvPr id="546834"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4683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4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4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4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4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4684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84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项目团队建设</a:t>
              </a:r>
              <a:endParaRPr lang="en-US" altLang="zh-CN" sz="3200">
                <a:solidFill>
                  <a:schemeClr val="tx2"/>
                </a:solidFill>
                <a:ea typeface="宋体" panose="02010600030101010101" pitchFamily="2" charset="-122"/>
              </a:endParaRPr>
            </a:p>
          </p:txBody>
        </p:sp>
        <p:sp>
          <p:nvSpPr>
            <p:cNvPr id="546846"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46847" name="Group 76"/>
          <p:cNvGrpSpPr>
            <a:grpSpLocks/>
          </p:cNvGrpSpPr>
          <p:nvPr/>
        </p:nvGrpSpPr>
        <p:grpSpPr bwMode="auto">
          <a:xfrm>
            <a:off x="1981200" y="1885950"/>
            <a:ext cx="5334000" cy="628650"/>
            <a:chOff x="1248" y="1188"/>
            <a:chExt cx="3360" cy="396"/>
          </a:xfrm>
        </p:grpSpPr>
        <p:sp>
          <p:nvSpPr>
            <p:cNvPr id="546848"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849" name="Text Box 48"/>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人力资源相关理论</a:t>
              </a:r>
            </a:p>
          </p:txBody>
        </p:sp>
        <p:grpSp>
          <p:nvGrpSpPr>
            <p:cNvPr id="546850" name="Group 62"/>
            <p:cNvGrpSpPr>
              <a:grpSpLocks/>
            </p:cNvGrpSpPr>
            <p:nvPr/>
          </p:nvGrpSpPr>
          <p:grpSpPr bwMode="auto">
            <a:xfrm>
              <a:off x="1248" y="1200"/>
              <a:ext cx="384" cy="384"/>
              <a:chOff x="1248" y="1200"/>
              <a:chExt cx="384" cy="384"/>
            </a:xfrm>
          </p:grpSpPr>
          <p:grpSp>
            <p:nvGrpSpPr>
              <p:cNvPr id="546851" name="Group 61"/>
              <p:cNvGrpSpPr>
                <a:grpSpLocks/>
              </p:cNvGrpSpPr>
              <p:nvPr/>
            </p:nvGrpSpPr>
            <p:grpSpPr bwMode="auto">
              <a:xfrm>
                <a:off x="1248" y="1200"/>
                <a:ext cx="384" cy="384"/>
                <a:chOff x="2016" y="912"/>
                <a:chExt cx="384" cy="384"/>
              </a:xfrm>
            </p:grpSpPr>
            <p:sp>
              <p:nvSpPr>
                <p:cNvPr id="546852"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46857"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58"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59"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60"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61"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46862"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46863" name="Group 77"/>
          <p:cNvGrpSpPr>
            <a:grpSpLocks/>
          </p:cNvGrpSpPr>
          <p:nvPr/>
        </p:nvGrpSpPr>
        <p:grpSpPr bwMode="auto">
          <a:xfrm>
            <a:off x="1981200" y="3692525"/>
            <a:ext cx="5334000" cy="631825"/>
            <a:chOff x="1248" y="2326"/>
            <a:chExt cx="3360" cy="398"/>
          </a:xfrm>
        </p:grpSpPr>
        <p:sp>
          <p:nvSpPr>
            <p:cNvPr id="546864"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865" name="Text Box 33"/>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项目团队组建</a:t>
              </a:r>
            </a:p>
          </p:txBody>
        </p:sp>
        <p:grpSp>
          <p:nvGrpSpPr>
            <p:cNvPr id="546866" name="Group 63"/>
            <p:cNvGrpSpPr>
              <a:grpSpLocks/>
            </p:cNvGrpSpPr>
            <p:nvPr/>
          </p:nvGrpSpPr>
          <p:grpSpPr bwMode="auto">
            <a:xfrm>
              <a:off x="1248" y="2340"/>
              <a:ext cx="384" cy="384"/>
              <a:chOff x="1248" y="1200"/>
              <a:chExt cx="384" cy="384"/>
            </a:xfrm>
          </p:grpSpPr>
          <p:grpSp>
            <p:nvGrpSpPr>
              <p:cNvPr id="546867" name="Group 64"/>
              <p:cNvGrpSpPr>
                <a:grpSpLocks/>
              </p:cNvGrpSpPr>
              <p:nvPr/>
            </p:nvGrpSpPr>
            <p:grpSpPr bwMode="auto">
              <a:xfrm>
                <a:off x="1248" y="1200"/>
                <a:ext cx="384" cy="384"/>
                <a:chOff x="2016" y="912"/>
                <a:chExt cx="384" cy="384"/>
              </a:xfrm>
            </p:grpSpPr>
            <p:sp>
              <p:nvSpPr>
                <p:cNvPr id="546868"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46873"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74"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75"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76"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77"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46878"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546879" name="Group 78"/>
          <p:cNvGrpSpPr>
            <a:grpSpLocks/>
          </p:cNvGrpSpPr>
          <p:nvPr/>
        </p:nvGrpSpPr>
        <p:grpSpPr bwMode="auto">
          <a:xfrm>
            <a:off x="1981200" y="5410200"/>
            <a:ext cx="5334000" cy="628650"/>
            <a:chOff x="1248" y="1188"/>
            <a:chExt cx="3360" cy="396"/>
          </a:xfrm>
        </p:grpSpPr>
        <p:sp>
          <p:nvSpPr>
            <p:cNvPr id="546880" name="Line 79"/>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6881" name="Text Box 80"/>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项目团队管理</a:t>
              </a:r>
            </a:p>
          </p:txBody>
        </p:sp>
        <p:grpSp>
          <p:nvGrpSpPr>
            <p:cNvPr id="546882" name="Group 81"/>
            <p:cNvGrpSpPr>
              <a:grpSpLocks/>
            </p:cNvGrpSpPr>
            <p:nvPr/>
          </p:nvGrpSpPr>
          <p:grpSpPr bwMode="auto">
            <a:xfrm>
              <a:off x="1248" y="1200"/>
              <a:ext cx="384" cy="384"/>
              <a:chOff x="1248" y="1200"/>
              <a:chExt cx="384" cy="384"/>
            </a:xfrm>
          </p:grpSpPr>
          <p:grpSp>
            <p:nvGrpSpPr>
              <p:cNvPr id="546883" name="Group 82"/>
              <p:cNvGrpSpPr>
                <a:grpSpLocks/>
              </p:cNvGrpSpPr>
              <p:nvPr/>
            </p:nvGrpSpPr>
            <p:grpSpPr bwMode="auto">
              <a:xfrm>
                <a:off x="1248" y="1200"/>
                <a:ext cx="384" cy="384"/>
                <a:chOff x="2016" y="912"/>
                <a:chExt cx="384" cy="384"/>
              </a:xfrm>
            </p:grpSpPr>
            <p:sp>
              <p:nvSpPr>
                <p:cNvPr id="546884" name="Text Box 83"/>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20" name="Oval 84"/>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1" name="Oval 85"/>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2" name="Oval 86"/>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23" name="Oval 87"/>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46889" name="Oval 88"/>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90" name="Oval 89"/>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91" name="Oval 90"/>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92" name="Oval 91"/>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46893" name="Oval 92"/>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46894" name="Text Box 93"/>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Grp="1" noChangeArrowheads="1"/>
          </p:cNvSpPr>
          <p:nvPr>
            <p:ph type="sldNum" sz="quarter" idx="12"/>
          </p:nvPr>
        </p:nvSpPr>
        <p:spPr>
          <a:ln/>
        </p:spPr>
        <p:txBody>
          <a:bodyPr/>
          <a:lstStyle/>
          <a:p>
            <a:fld id="{F203A01D-208E-4978-A6D2-1EDC4509BDEA}" type="slidenum">
              <a:rPr lang="en-US" altLang="zh-CN"/>
              <a:pPr/>
              <a:t>17</a:t>
            </a:fld>
            <a:endParaRPr lang="en-US" altLang="zh-CN"/>
          </a:p>
        </p:txBody>
      </p:sp>
      <p:sp>
        <p:nvSpPr>
          <p:cNvPr id="195586" name="Line 2"/>
          <p:cNvSpPr>
            <a:spLocks noChangeShapeType="1"/>
          </p:cNvSpPr>
          <p:nvPr/>
        </p:nvSpPr>
        <p:spPr bwMode="auto">
          <a:xfrm>
            <a:off x="92075" y="76200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87" name="Text Box 3"/>
          <p:cNvSpPr txBox="1">
            <a:spLocks noChangeArrowheads="1"/>
          </p:cNvSpPr>
          <p:nvPr/>
        </p:nvSpPr>
        <p:spPr bwMode="auto">
          <a:xfrm>
            <a:off x="0" y="96838"/>
            <a:ext cx="550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sz="1800" b="0">
              <a:latin typeface="Garamond" panose="02020404030301010803" pitchFamily="18" charset="0"/>
              <a:ea typeface="宋体" panose="02010600030101010101" pitchFamily="2" charset="-122"/>
            </a:endParaRPr>
          </a:p>
        </p:txBody>
      </p:sp>
      <p:sp>
        <p:nvSpPr>
          <p:cNvPr id="195588" name="Text Box 4"/>
          <p:cNvSpPr txBox="1">
            <a:spLocks noChangeArrowheads="1"/>
          </p:cNvSpPr>
          <p:nvPr/>
        </p:nvSpPr>
        <p:spPr bwMode="auto">
          <a:xfrm>
            <a:off x="320675" y="228600"/>
            <a:ext cx="7799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latin typeface="Times New Roman" panose="02020603050405020304" pitchFamily="18" charset="0"/>
                <a:ea typeface="宋体" panose="02010600030101010101" pitchFamily="2" charset="-122"/>
              </a:rPr>
              <a:t>软件项目管理的</a:t>
            </a:r>
            <a:r>
              <a:rPr lang="en-US" altLang="zh-CN" sz="3200">
                <a:latin typeface="Times New Roman" panose="02020603050405020304" pitchFamily="18" charset="0"/>
                <a:ea typeface="宋体" panose="02010600030101010101" pitchFamily="2" charset="-122"/>
              </a:rPr>
              <a:t>9</a:t>
            </a:r>
            <a:r>
              <a:rPr lang="zh-CN" altLang="en-US" sz="3200">
                <a:latin typeface="Times New Roman" panose="02020603050405020304" pitchFamily="18" charset="0"/>
                <a:ea typeface="宋体" panose="02010600030101010101" pitchFamily="2" charset="-122"/>
              </a:rPr>
              <a:t>大知识体系和</a:t>
            </a:r>
            <a:r>
              <a:rPr lang="en-US" altLang="zh-CN" sz="3200">
                <a:latin typeface="Times New Roman" panose="02020603050405020304" pitchFamily="18" charset="0"/>
                <a:ea typeface="宋体" panose="02010600030101010101" pitchFamily="2" charset="-122"/>
              </a:rPr>
              <a:t>5</a:t>
            </a:r>
            <a:r>
              <a:rPr lang="zh-CN" altLang="en-US" sz="3200">
                <a:latin typeface="Times New Roman" panose="02020603050405020304" pitchFamily="18" charset="0"/>
                <a:ea typeface="宋体" panose="02010600030101010101" pitchFamily="2" charset="-122"/>
              </a:rPr>
              <a:t>大过程组</a:t>
            </a:r>
            <a:endParaRPr lang="zh-CN" altLang="en-US" sz="1800" b="0">
              <a:latin typeface="Garamond" panose="02020404030301010803" pitchFamily="18" charset="0"/>
              <a:ea typeface="宋体" panose="02010600030101010101" pitchFamily="2" charset="-122"/>
            </a:endParaRPr>
          </a:p>
        </p:txBody>
      </p:sp>
      <p:sp>
        <p:nvSpPr>
          <p:cNvPr id="195589" name="Line 5"/>
          <p:cNvSpPr>
            <a:spLocks noChangeShapeType="1"/>
          </p:cNvSpPr>
          <p:nvPr/>
        </p:nvSpPr>
        <p:spPr bwMode="auto">
          <a:xfrm>
            <a:off x="625475" y="1524000"/>
            <a:ext cx="8153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5590" name="Group 6"/>
          <p:cNvGrpSpPr>
            <a:grpSpLocks/>
          </p:cNvGrpSpPr>
          <p:nvPr/>
        </p:nvGrpSpPr>
        <p:grpSpPr bwMode="auto">
          <a:xfrm>
            <a:off x="358775" y="898525"/>
            <a:ext cx="8461375" cy="5959475"/>
            <a:chOff x="158" y="527"/>
            <a:chExt cx="5398" cy="3754"/>
          </a:xfrm>
        </p:grpSpPr>
        <p:pic>
          <p:nvPicPr>
            <p:cNvPr id="1955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398" cy="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92" name="Rectangle 8"/>
            <p:cNvSpPr>
              <a:spLocks noChangeArrowheads="1"/>
            </p:cNvSpPr>
            <p:nvPr/>
          </p:nvSpPr>
          <p:spPr bwMode="auto">
            <a:xfrm>
              <a:off x="2016" y="4096"/>
              <a:ext cx="1968"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7E689C8-BBF6-41AD-806E-08A446313E1D}" type="slidenum">
              <a:rPr lang="en-US" altLang="zh-CN"/>
              <a:pPr/>
              <a:t>170</a:t>
            </a:fld>
            <a:endParaRPr lang="en-US" altLang="zh-CN"/>
          </a:p>
        </p:txBody>
      </p:sp>
      <p:sp>
        <p:nvSpPr>
          <p:cNvPr id="5509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权力理论</a:t>
            </a:r>
            <a:endParaRPr lang="en-US" altLang="zh-CN" smtClean="0">
              <a:effectLst/>
              <a:latin typeface="微软雅黑" panose="020B0503020204020204" pitchFamily="34" charset="-122"/>
              <a:ea typeface="微软雅黑" panose="020B0503020204020204" pitchFamily="34" charset="-122"/>
            </a:endParaRPr>
          </a:p>
        </p:txBody>
      </p:sp>
      <p:sp>
        <p:nvSpPr>
          <p:cNvPr id="550915" name="Rectangle 3"/>
          <p:cNvSpPr>
            <a:spLocks noGrp="1" noChangeArrowheads="1"/>
          </p:cNvSpPr>
          <p:nvPr>
            <p:ph type="body" idx="4294967295"/>
          </p:nvPr>
        </p:nvSpPr>
        <p:spPr>
          <a:xfrm>
            <a:off x="457200" y="1052513"/>
            <a:ext cx="8362950" cy="5272087"/>
          </a:xfrm>
        </p:spPr>
        <p:txBody>
          <a:bodyPr/>
          <a:lstStyle/>
          <a:p>
            <a:pPr>
              <a:lnSpc>
                <a:spcPct val="90000"/>
              </a:lnSpc>
              <a:buFont typeface="Arial" panose="020B0604020202020204" pitchFamily="34" charset="0"/>
              <a:buNone/>
            </a:pPr>
            <a:endParaRPr lang="zh-CN" altLang="en-US" sz="2400" b="1" smtClean="0">
              <a:solidFill>
                <a:srgbClr val="FFFF00"/>
              </a:solidFill>
              <a:latin typeface="微软雅黑" panose="020B0503020204020204" pitchFamily="34" charset="-122"/>
              <a:ea typeface="微软雅黑" panose="020B0503020204020204" pitchFamily="34" charset="-122"/>
            </a:endParaRPr>
          </a:p>
          <a:p>
            <a:pPr lvl="1">
              <a:lnSpc>
                <a:spcPct val="90000"/>
              </a:lnSpc>
            </a:pPr>
            <a:r>
              <a:rPr lang="zh-CN" altLang="en-US" sz="2400" b="1" smtClean="0">
                <a:latin typeface="微软雅黑" panose="020B0503020204020204" pitchFamily="34" charset="-122"/>
                <a:ea typeface="微软雅黑" panose="020B0503020204020204" pitchFamily="34" charset="-122"/>
              </a:rPr>
              <a:t>权力的定义</a:t>
            </a:r>
          </a:p>
          <a:p>
            <a:pPr lvl="2">
              <a:lnSpc>
                <a:spcPct val="90000"/>
              </a:lnSpc>
            </a:pPr>
            <a:r>
              <a:rPr lang="zh-CN" altLang="en-US" b="1" smtClean="0">
                <a:latin typeface="微软雅黑" panose="020B0503020204020204" pitchFamily="34" charset="-122"/>
                <a:ea typeface="微软雅黑" panose="020B0503020204020204" pitchFamily="34" charset="-122"/>
              </a:rPr>
              <a:t>  </a:t>
            </a:r>
            <a:r>
              <a:rPr lang="zh-CN" altLang="en-US" b="1" smtClean="0">
                <a:solidFill>
                  <a:srgbClr val="FFFF00"/>
                </a:solidFill>
                <a:latin typeface="微软雅黑" panose="020B0503020204020204" pitchFamily="34" charset="-122"/>
                <a:ea typeface="微软雅黑" panose="020B0503020204020204" pitchFamily="34" charset="-122"/>
              </a:rPr>
              <a:t>影响</a:t>
            </a:r>
            <a:r>
              <a:rPr lang="zh-CN" altLang="en-US" b="1" smtClean="0">
                <a:latin typeface="微软雅黑" panose="020B0503020204020204" pitchFamily="34" charset="-122"/>
                <a:ea typeface="微软雅黑" panose="020B0503020204020204" pitchFamily="34" charset="-122"/>
              </a:rPr>
              <a:t>他人的能力</a:t>
            </a:r>
          </a:p>
          <a:p>
            <a:pPr lvl="1">
              <a:lnSpc>
                <a:spcPct val="90000"/>
              </a:lnSpc>
            </a:pPr>
            <a:r>
              <a:rPr lang="zh-CN" altLang="en-US" sz="2400" b="1" smtClean="0">
                <a:latin typeface="微软雅黑" panose="020B0503020204020204" pitchFamily="34" charset="-122"/>
                <a:ea typeface="微软雅黑" panose="020B0503020204020204" pitchFamily="34" charset="-122"/>
              </a:rPr>
              <a:t>权力的来源</a:t>
            </a:r>
          </a:p>
          <a:p>
            <a:pPr lvl="2">
              <a:lnSpc>
                <a:spcPct val="90000"/>
              </a:lnSpc>
            </a:pPr>
            <a:r>
              <a:rPr lang="zh-CN" altLang="en-US" b="1" smtClean="0">
                <a:latin typeface="微软雅黑" panose="020B0503020204020204" pitchFamily="34" charset="-122"/>
                <a:ea typeface="微软雅黑" panose="020B0503020204020204" pitchFamily="34" charset="-122"/>
              </a:rPr>
              <a:t>  正式权力</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职位赋予</a:t>
            </a:r>
          </a:p>
          <a:p>
            <a:pPr lvl="1">
              <a:lnSpc>
                <a:spcPct val="90000"/>
              </a:lnSpc>
            </a:pPr>
            <a:r>
              <a:rPr lang="zh-CN" altLang="en-US" sz="2400" b="1" smtClean="0">
                <a:latin typeface="微软雅黑" panose="020B0503020204020204" pitchFamily="34" charset="-122"/>
                <a:ea typeface="微软雅黑" panose="020B0503020204020204" pitchFamily="34" charset="-122"/>
              </a:rPr>
              <a:t>奖励权力</a:t>
            </a:r>
          </a:p>
          <a:p>
            <a:pPr lvl="1">
              <a:lnSpc>
                <a:spcPct val="90000"/>
              </a:lnSpc>
            </a:pPr>
            <a:r>
              <a:rPr lang="zh-CN" altLang="en-US" sz="2400" b="1" smtClean="0">
                <a:latin typeface="微软雅黑" panose="020B0503020204020204" pitchFamily="34" charset="-122"/>
                <a:ea typeface="微软雅黑" panose="020B0503020204020204" pitchFamily="34" charset="-122"/>
              </a:rPr>
              <a:t>惩罚权力</a:t>
            </a:r>
          </a:p>
          <a:p>
            <a:pPr lvl="2">
              <a:lnSpc>
                <a:spcPct val="90000"/>
              </a:lnSpc>
            </a:pPr>
            <a:r>
              <a:rPr lang="zh-CN" altLang="en-US" b="1" smtClean="0">
                <a:latin typeface="微软雅黑" panose="020B0503020204020204" pitchFamily="34" charset="-122"/>
                <a:ea typeface="微软雅黑" panose="020B0503020204020204" pitchFamily="34" charset="-122"/>
              </a:rPr>
              <a:t>  </a:t>
            </a:r>
            <a:r>
              <a:rPr lang="zh-CN" altLang="en-US" b="1" smtClean="0">
                <a:solidFill>
                  <a:srgbClr val="FFFF00"/>
                </a:solidFill>
                <a:latin typeface="微软雅黑" panose="020B0503020204020204" pitchFamily="34" charset="-122"/>
                <a:ea typeface="微软雅黑" panose="020B0503020204020204" pitchFamily="34" charset="-122"/>
              </a:rPr>
              <a:t>很有力</a:t>
            </a:r>
            <a:r>
              <a:rPr lang="zh-CN" altLang="en-US" b="1" smtClean="0">
                <a:latin typeface="微软雅黑" panose="020B0503020204020204" pitchFamily="34" charset="-122"/>
                <a:ea typeface="微软雅黑" panose="020B0503020204020204" pitchFamily="34" charset="-122"/>
              </a:rPr>
              <a:t>，但会对团队气氛造成破坏</a:t>
            </a:r>
          </a:p>
          <a:p>
            <a:pPr lvl="1">
              <a:lnSpc>
                <a:spcPct val="90000"/>
              </a:lnSpc>
            </a:pPr>
            <a:r>
              <a:rPr lang="zh-CN" altLang="en-US" sz="2400" b="1" smtClean="0">
                <a:latin typeface="微软雅黑" panose="020B0503020204020204" pitchFamily="34" charset="-122"/>
                <a:ea typeface="微软雅黑" panose="020B0503020204020204" pitchFamily="34" charset="-122"/>
              </a:rPr>
              <a:t>专家权力</a:t>
            </a:r>
          </a:p>
          <a:p>
            <a:pPr lvl="2">
              <a:lnSpc>
                <a:spcPct val="90000"/>
              </a:lnSpc>
            </a:pPr>
            <a:r>
              <a:rPr lang="zh-CN" altLang="en-US" b="1" smtClean="0">
                <a:latin typeface="微软雅黑" panose="020B0503020204020204" pitchFamily="34" charset="-122"/>
                <a:ea typeface="微软雅黑" panose="020B0503020204020204" pitchFamily="34" charset="-122"/>
              </a:rPr>
              <a:t>  由于</a:t>
            </a:r>
            <a:r>
              <a:rPr lang="zh-CN" altLang="en-US" b="1" smtClean="0">
                <a:solidFill>
                  <a:srgbClr val="FFFF00"/>
                </a:solidFill>
                <a:latin typeface="微软雅黑" panose="020B0503020204020204" pitchFamily="34" charset="-122"/>
                <a:ea typeface="微软雅黑" panose="020B0503020204020204" pitchFamily="34" charset="-122"/>
              </a:rPr>
              <a:t>具有专门知识或者技能</a:t>
            </a:r>
            <a:r>
              <a:rPr lang="zh-CN" altLang="en-US" b="1" smtClean="0">
                <a:latin typeface="微软雅黑" panose="020B0503020204020204" pitchFamily="34" charset="-122"/>
                <a:ea typeface="微软雅黑" panose="020B0503020204020204" pitchFamily="34" charset="-122"/>
              </a:rPr>
              <a:t>而拥有较高的声望</a:t>
            </a:r>
          </a:p>
          <a:p>
            <a:pPr lvl="1">
              <a:lnSpc>
                <a:spcPct val="90000"/>
              </a:lnSpc>
            </a:pPr>
            <a:r>
              <a:rPr lang="zh-CN" altLang="en-US" sz="2400" b="1" smtClean="0">
                <a:latin typeface="微软雅黑" panose="020B0503020204020204" pitchFamily="34" charset="-122"/>
                <a:ea typeface="微软雅黑" panose="020B0503020204020204" pitchFamily="34" charset="-122"/>
              </a:rPr>
              <a:t>个人魅力</a:t>
            </a:r>
          </a:p>
          <a:p>
            <a:pPr lvl="1">
              <a:lnSpc>
                <a:spcPct val="90000"/>
              </a:lnSpc>
            </a:pPr>
            <a:r>
              <a:rPr lang="zh-CN" altLang="en-US" sz="2400" b="1" smtClean="0">
                <a:latin typeface="微软雅黑" panose="020B0503020204020204" pitchFamily="34" charset="-122"/>
                <a:ea typeface="微软雅黑" panose="020B0503020204020204" pitchFamily="34" charset="-122"/>
              </a:rPr>
              <a:t>影响权力</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42756E08-C9C4-442A-9959-5EE5218A801D}" type="slidenum">
              <a:rPr lang="en-US" altLang="zh-CN"/>
              <a:pPr/>
              <a:t>171</a:t>
            </a:fld>
            <a:endParaRPr lang="en-US" altLang="zh-CN"/>
          </a:p>
        </p:txBody>
      </p:sp>
      <p:sp>
        <p:nvSpPr>
          <p:cNvPr id="55296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冲突理论</a:t>
            </a:r>
            <a:endParaRPr lang="en-US" altLang="zh-CN" smtClean="0">
              <a:effectLst/>
              <a:latin typeface="微软雅黑" panose="020B0503020204020204" pitchFamily="34" charset="-122"/>
              <a:ea typeface="微软雅黑" panose="020B0503020204020204" pitchFamily="34" charset="-122"/>
            </a:endParaRPr>
          </a:p>
        </p:txBody>
      </p:sp>
      <p:sp>
        <p:nvSpPr>
          <p:cNvPr id="552963" name="Rectangle 3"/>
          <p:cNvSpPr>
            <a:spLocks noGrp="1" noChangeArrowheads="1"/>
          </p:cNvSpPr>
          <p:nvPr>
            <p:ph type="body" idx="4294967295"/>
          </p:nvPr>
        </p:nvSpPr>
        <p:spPr>
          <a:xfrm>
            <a:off x="304800" y="1125538"/>
            <a:ext cx="8515350" cy="5732462"/>
          </a:xfrm>
        </p:spPr>
        <p:txBody>
          <a:bodyPr/>
          <a:lstStyle/>
          <a:p>
            <a:pPr lvl="1">
              <a:lnSpc>
                <a:spcPct val="130000"/>
              </a:lnSpc>
            </a:pPr>
            <a:r>
              <a:rPr lang="zh-CN" altLang="en-US" sz="2400" b="1" smtClean="0">
                <a:solidFill>
                  <a:srgbClr val="FFFF00"/>
                </a:solidFill>
                <a:latin typeface="微软雅黑" panose="020B0503020204020204" pitchFamily="34" charset="-122"/>
                <a:ea typeface="微软雅黑" panose="020B0503020204020204" pitchFamily="34" charset="-122"/>
              </a:rPr>
              <a:t>冲突来源</a:t>
            </a:r>
          </a:p>
          <a:p>
            <a:pPr lvl="2">
              <a:lnSpc>
                <a:spcPct val="130000"/>
              </a:lnSpc>
            </a:pPr>
            <a:r>
              <a:rPr lang="zh-CN" altLang="en-US" b="1" smtClean="0">
                <a:latin typeface="微软雅黑" panose="020B0503020204020204" pitchFamily="34" charset="-122"/>
                <a:ea typeface="微软雅黑" panose="020B0503020204020204" pitchFamily="34" charset="-122"/>
              </a:rPr>
              <a:t>进度计划、项目优先级、资源、技术意见、执行情况的权衡、行政程序上的冲突、成本、个性</a:t>
            </a:r>
          </a:p>
          <a:p>
            <a:pPr lvl="1">
              <a:lnSpc>
                <a:spcPct val="130000"/>
              </a:lnSpc>
            </a:pPr>
            <a:r>
              <a:rPr lang="zh-CN" altLang="en-US" sz="2400" b="1" smtClean="0">
                <a:solidFill>
                  <a:srgbClr val="FFFF00"/>
                </a:solidFill>
                <a:latin typeface="微软雅黑" panose="020B0503020204020204" pitchFamily="34" charset="-122"/>
                <a:ea typeface="微软雅黑" panose="020B0503020204020204" pitchFamily="34" charset="-122"/>
              </a:rPr>
              <a:t>冲突的正面作用</a:t>
            </a:r>
          </a:p>
          <a:p>
            <a:pPr lvl="2">
              <a:lnSpc>
                <a:spcPct val="130000"/>
              </a:lnSpc>
            </a:pPr>
            <a:r>
              <a:rPr lang="zh-CN" altLang="en-US" b="1" smtClean="0">
                <a:latin typeface="微软雅黑" panose="020B0503020204020204" pitchFamily="34" charset="-122"/>
                <a:ea typeface="微软雅黑" panose="020B0503020204020204" pitchFamily="34" charset="-122"/>
              </a:rPr>
              <a:t>有限冲突对项目是有利的</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解决冲突的五种方法</a:t>
            </a:r>
          </a:p>
          <a:p>
            <a:pPr lvl="2">
              <a:lnSpc>
                <a:spcPct val="120000"/>
              </a:lnSpc>
            </a:pPr>
            <a:r>
              <a:rPr lang="zh-CN" altLang="en-US" b="1" smtClean="0">
                <a:latin typeface="微软雅黑" panose="020B0503020204020204" pitchFamily="34" charset="-122"/>
                <a:ea typeface="微软雅黑" panose="020B0503020204020204" pitchFamily="34" charset="-122"/>
              </a:rPr>
              <a:t>解决问题：是</a:t>
            </a:r>
            <a:r>
              <a:rPr lang="zh-CN" altLang="en-US" b="1" smtClean="0">
                <a:solidFill>
                  <a:srgbClr val="FFFF00"/>
                </a:solidFill>
                <a:latin typeface="微软雅黑" panose="020B0503020204020204" pitchFamily="34" charset="-122"/>
                <a:ea typeface="微软雅黑" panose="020B0503020204020204" pitchFamily="34" charset="-122"/>
              </a:rPr>
              <a:t>最好</a:t>
            </a:r>
            <a:r>
              <a:rPr lang="zh-CN" altLang="en-US" b="1" smtClean="0">
                <a:latin typeface="微软雅黑" panose="020B0503020204020204" pitchFamily="34" charset="-122"/>
                <a:ea typeface="微软雅黑" panose="020B0503020204020204" pitchFamily="34" charset="-122"/>
              </a:rPr>
              <a:t>的方法</a:t>
            </a:r>
          </a:p>
          <a:p>
            <a:pPr lvl="2">
              <a:lnSpc>
                <a:spcPct val="120000"/>
              </a:lnSpc>
            </a:pPr>
            <a:r>
              <a:rPr lang="zh-CN" altLang="en-US" b="1" smtClean="0">
                <a:latin typeface="微软雅黑" panose="020B0503020204020204" pitchFamily="34" charset="-122"/>
                <a:ea typeface="微软雅黑" panose="020B0503020204020204" pitchFamily="34" charset="-122"/>
              </a:rPr>
              <a:t>妥协：双方各让一步，</a:t>
            </a:r>
            <a:r>
              <a:rPr lang="zh-CN" altLang="en-US" b="1" smtClean="0">
                <a:solidFill>
                  <a:srgbClr val="FFFF00"/>
                </a:solidFill>
                <a:latin typeface="微软雅黑" panose="020B0503020204020204" pitchFamily="34" charset="-122"/>
                <a:ea typeface="微软雅黑" panose="020B0503020204020204" pitchFamily="34" charset="-122"/>
              </a:rPr>
              <a:t>第二好</a:t>
            </a:r>
            <a:r>
              <a:rPr lang="zh-CN" altLang="en-US" b="1" smtClean="0">
                <a:latin typeface="微软雅黑" panose="020B0503020204020204" pitchFamily="34" charset="-122"/>
                <a:ea typeface="微软雅黑" panose="020B0503020204020204" pitchFamily="34" charset="-122"/>
              </a:rPr>
              <a:t>方法</a:t>
            </a:r>
          </a:p>
          <a:p>
            <a:pPr lvl="2">
              <a:lnSpc>
                <a:spcPct val="120000"/>
              </a:lnSpc>
            </a:pPr>
            <a:r>
              <a:rPr lang="zh-CN" altLang="en-US" b="1" smtClean="0">
                <a:latin typeface="微软雅黑" panose="020B0503020204020204" pitchFamily="34" charset="-122"/>
                <a:ea typeface="微软雅黑" panose="020B0503020204020204" pitchFamily="34" charset="-122"/>
              </a:rPr>
              <a:t>调和：</a:t>
            </a:r>
            <a:r>
              <a:rPr lang="zh-CN" altLang="en-US" b="1" smtClean="0">
                <a:solidFill>
                  <a:srgbClr val="FFFF00"/>
                </a:solidFill>
                <a:latin typeface="微软雅黑" panose="020B0503020204020204" pitchFamily="34" charset="-122"/>
                <a:ea typeface="微软雅黑" panose="020B0503020204020204" pitchFamily="34" charset="-122"/>
              </a:rPr>
              <a:t>强调共性</a:t>
            </a:r>
            <a:r>
              <a:rPr lang="zh-CN" altLang="en-US" b="1" smtClean="0">
                <a:latin typeface="微软雅黑" panose="020B0503020204020204" pitchFamily="34" charset="-122"/>
                <a:ea typeface="微软雅黑" panose="020B0503020204020204" pitchFamily="34" charset="-122"/>
              </a:rPr>
              <a:t>，弱化分歧</a:t>
            </a:r>
          </a:p>
          <a:p>
            <a:pPr lvl="2">
              <a:lnSpc>
                <a:spcPct val="120000"/>
              </a:lnSpc>
            </a:pPr>
            <a:r>
              <a:rPr lang="zh-CN" altLang="en-US" b="1" smtClean="0">
                <a:latin typeface="微软雅黑" panose="020B0503020204020204" pitchFamily="34" charset="-122"/>
                <a:ea typeface="微软雅黑" panose="020B0503020204020204" pitchFamily="34" charset="-122"/>
              </a:rPr>
              <a:t>撤退：一方撤出</a:t>
            </a:r>
          </a:p>
          <a:p>
            <a:pPr lvl="2">
              <a:lnSpc>
                <a:spcPct val="120000"/>
              </a:lnSpc>
            </a:pPr>
            <a:r>
              <a:rPr lang="zh-CN" altLang="en-US" b="1" smtClean="0">
                <a:latin typeface="微软雅黑" panose="020B0503020204020204" pitchFamily="34" charset="-122"/>
                <a:ea typeface="微软雅黑" panose="020B0503020204020204" pitchFamily="34" charset="-122"/>
              </a:rPr>
              <a:t>强制：利用权力解决问题，一方得利，一方失败</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2A2B2C7-30D1-4BB0-B545-E221C7453A7A}" type="slidenum">
              <a:rPr lang="en-US" altLang="zh-CN"/>
              <a:pPr/>
              <a:t>172</a:t>
            </a:fld>
            <a:endParaRPr lang="en-US" altLang="zh-CN"/>
          </a:p>
        </p:txBody>
      </p:sp>
      <p:sp>
        <p:nvSpPr>
          <p:cNvPr id="557058" name="Rectangle 2"/>
          <p:cNvSpPr>
            <a:spLocks noGrp="1" noChangeArrowheads="1"/>
          </p:cNvSpPr>
          <p:nvPr>
            <p:ph type="title" idx="4294967295"/>
          </p:nvPr>
        </p:nvSpPr>
        <p:spPr>
          <a:xfrm>
            <a:off x="387350" y="287338"/>
            <a:ext cx="8001000"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激励理论</a:t>
            </a:r>
          </a:p>
        </p:txBody>
      </p:sp>
      <p:sp>
        <p:nvSpPr>
          <p:cNvPr id="557059" name="Rectangle 3"/>
          <p:cNvSpPr>
            <a:spLocks noGrp="1" noChangeArrowheads="1"/>
          </p:cNvSpPr>
          <p:nvPr>
            <p:ph type="body" idx="4294967295"/>
          </p:nvPr>
        </p:nvSpPr>
        <p:spPr>
          <a:xfrm>
            <a:off x="533400" y="1676400"/>
            <a:ext cx="8229600" cy="4486275"/>
          </a:xfrm>
        </p:spPr>
        <p:txBody>
          <a:bodyPr/>
          <a:lstStyle/>
          <a:p>
            <a:pPr lvl="1">
              <a:lnSpc>
                <a:spcPct val="140000"/>
              </a:lnSpc>
              <a:buFont typeface="Arial" panose="020B0604020202020204" pitchFamily="34" charset="0"/>
              <a:buNone/>
            </a:pPr>
            <a:r>
              <a:rPr lang="en-US" altLang="zh-CN" sz="3200" b="1" smtClean="0">
                <a:latin typeface="微软雅黑" panose="020B0503020204020204" pitchFamily="34" charset="-122"/>
                <a:ea typeface="微软雅黑" panose="020B0503020204020204" pitchFamily="34" charset="-122"/>
              </a:rPr>
              <a:t>1</a:t>
            </a:r>
            <a:r>
              <a:rPr lang="zh-CN" altLang="en-US" sz="3200" b="1" smtClean="0">
                <a:latin typeface="微软雅黑" panose="020B0503020204020204" pitchFamily="34" charset="-122"/>
                <a:ea typeface="微软雅黑" panose="020B0503020204020204" pitchFamily="34" charset="-122"/>
              </a:rPr>
              <a:t>、马斯洛的需求层次理论</a:t>
            </a:r>
          </a:p>
          <a:p>
            <a:pPr lvl="1">
              <a:lnSpc>
                <a:spcPct val="140000"/>
              </a:lnSpc>
            </a:pPr>
            <a:endParaRPr lang="zh-CN" altLang="en-US" sz="3200" b="1" smtClean="0">
              <a:latin typeface="微软雅黑" panose="020B0503020204020204" pitchFamily="34" charset="-122"/>
              <a:ea typeface="微软雅黑" panose="020B0503020204020204" pitchFamily="34" charset="-122"/>
            </a:endParaRPr>
          </a:p>
          <a:p>
            <a:pPr lvl="1">
              <a:lnSpc>
                <a:spcPct val="140000"/>
              </a:lnSpc>
              <a:buFont typeface="Arial" panose="020B0604020202020204" pitchFamily="34" charset="0"/>
              <a:buNone/>
            </a:pPr>
            <a:r>
              <a:rPr lang="en-US" altLang="zh-CN" sz="3200" b="1" smtClean="0">
                <a:latin typeface="微软雅黑" panose="020B0503020204020204" pitchFamily="34" charset="-122"/>
                <a:ea typeface="微软雅黑" panose="020B0503020204020204" pitchFamily="34" charset="-122"/>
              </a:rPr>
              <a:t>2</a:t>
            </a:r>
            <a:r>
              <a:rPr lang="zh-CN" altLang="en-US" sz="3200" b="1" smtClean="0">
                <a:latin typeface="微软雅黑" panose="020B0503020204020204" pitchFamily="34" charset="-122"/>
                <a:ea typeface="微软雅黑" panose="020B0503020204020204" pitchFamily="34" charset="-122"/>
              </a:rPr>
              <a:t>、海兹伯格的激励理论</a:t>
            </a:r>
          </a:p>
          <a:p>
            <a:pPr lvl="1">
              <a:lnSpc>
                <a:spcPct val="140000"/>
              </a:lnSpc>
              <a:buFont typeface="Arial" panose="020B0604020202020204" pitchFamily="34" charset="0"/>
              <a:buNone/>
            </a:pPr>
            <a:endParaRPr lang="zh-CN" altLang="en-US" sz="3200" b="1" smtClean="0">
              <a:latin typeface="微软雅黑" panose="020B0503020204020204" pitchFamily="34" charset="-122"/>
              <a:ea typeface="微软雅黑" panose="020B0503020204020204" pitchFamily="34" charset="-122"/>
            </a:endParaRPr>
          </a:p>
          <a:p>
            <a:pPr lvl="1">
              <a:lnSpc>
                <a:spcPct val="140000"/>
              </a:lnSpc>
              <a:buFont typeface="Arial" panose="020B0604020202020204" pitchFamily="34" charset="0"/>
              <a:buNone/>
            </a:pPr>
            <a:r>
              <a:rPr lang="en-US" altLang="zh-CN" sz="3200" b="1" smtClean="0">
                <a:latin typeface="微软雅黑" panose="020B0503020204020204" pitchFamily="34" charset="-122"/>
                <a:ea typeface="微软雅黑" panose="020B0503020204020204" pitchFamily="34" charset="-122"/>
              </a:rPr>
              <a:t>3</a:t>
            </a:r>
            <a:r>
              <a:rPr lang="zh-CN" altLang="en-US" sz="3200" b="1" smtClean="0">
                <a:latin typeface="微软雅黑" panose="020B0503020204020204" pitchFamily="34" charset="-122"/>
                <a:ea typeface="微软雅黑" panose="020B0503020204020204" pitchFamily="34" charset="-122"/>
              </a:rPr>
              <a:t>、迈克格勒格尔的</a:t>
            </a:r>
            <a:r>
              <a:rPr lang="en-US" altLang="zh-CN" sz="3200" b="1" smtClean="0">
                <a:latin typeface="微软雅黑" panose="020B0503020204020204" pitchFamily="34" charset="-122"/>
                <a:ea typeface="微软雅黑" panose="020B0503020204020204" pitchFamily="34" charset="-122"/>
              </a:rPr>
              <a:t>X-</a:t>
            </a:r>
            <a:r>
              <a:rPr lang="zh-CN" altLang="en-US" sz="3200" b="1" smtClean="0">
                <a:latin typeface="微软雅黑" panose="020B0503020204020204" pitchFamily="34" charset="-122"/>
                <a:ea typeface="微软雅黑" panose="020B0503020204020204" pitchFamily="34" charset="-122"/>
              </a:rPr>
              <a:t>理论和</a:t>
            </a:r>
            <a:r>
              <a:rPr lang="en-US" altLang="zh-CN" sz="3200" b="1" smtClean="0">
                <a:latin typeface="微软雅黑" panose="020B0503020204020204" pitchFamily="34" charset="-122"/>
                <a:ea typeface="微软雅黑" panose="020B0503020204020204" pitchFamily="34" charset="-122"/>
              </a:rPr>
              <a:t>Y-</a:t>
            </a:r>
            <a:r>
              <a:rPr lang="zh-CN" altLang="en-US" sz="3200" b="1" smtClean="0">
                <a:latin typeface="微软雅黑" panose="020B0503020204020204" pitchFamily="34" charset="-122"/>
                <a:ea typeface="微软雅黑" panose="020B0503020204020204" pitchFamily="34" charset="-122"/>
              </a:rPr>
              <a:t>理论</a:t>
            </a:r>
          </a:p>
          <a:p>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578A647-2B3F-4B21-9950-B12A293BFF7D}" type="slidenum">
              <a:rPr lang="en-US" altLang="zh-CN"/>
              <a:pPr/>
              <a:t>173</a:t>
            </a:fld>
            <a:endParaRPr lang="en-US" altLang="zh-CN"/>
          </a:p>
        </p:txBody>
      </p:sp>
      <p:sp>
        <p:nvSpPr>
          <p:cNvPr id="56320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领导理论</a:t>
            </a:r>
          </a:p>
        </p:txBody>
      </p:sp>
      <p:sp>
        <p:nvSpPr>
          <p:cNvPr id="563203" name="Rectangle 3"/>
          <p:cNvSpPr>
            <a:spLocks noGrp="1" noChangeArrowheads="1"/>
          </p:cNvSpPr>
          <p:nvPr>
            <p:ph type="body" idx="4294967295"/>
          </p:nvPr>
        </p:nvSpPr>
        <p:spPr>
          <a:xfrm>
            <a:off x="900113" y="1295400"/>
            <a:ext cx="8243887" cy="5562600"/>
          </a:xfrm>
        </p:spPr>
        <p:txBody>
          <a:bodyPr/>
          <a:lstStyle/>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、四分图理论</a:t>
            </a:r>
          </a:p>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、领导的生命周期理论</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命令式</a:t>
            </a:r>
          </a:p>
          <a:p>
            <a:pPr lvl="2">
              <a:lnSpc>
                <a:spcPct val="120000"/>
              </a:lnSpc>
            </a:pPr>
            <a:r>
              <a:rPr lang="zh-CN" altLang="en-US" b="1" smtClean="0">
                <a:latin typeface="微软雅黑" panose="020B0503020204020204" pitchFamily="34" charset="-122"/>
                <a:ea typeface="微软雅黑" panose="020B0503020204020204" pitchFamily="34" charset="-122"/>
              </a:rPr>
              <a:t> 对下属进行分工，包括做事方式以及细节要求等</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说服式</a:t>
            </a:r>
          </a:p>
          <a:p>
            <a:pPr lvl="2">
              <a:lnSpc>
                <a:spcPct val="120000"/>
              </a:lnSpc>
            </a:pPr>
            <a:r>
              <a:rPr lang="zh-CN" altLang="en-US" b="1" smtClean="0">
                <a:latin typeface="微软雅黑" panose="020B0503020204020204" pitchFamily="34" charset="-122"/>
                <a:ea typeface="微软雅黑" panose="020B0503020204020204" pitchFamily="34" charset="-122"/>
              </a:rPr>
              <a:t> 领导同时提供指导和支持行为</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参与式</a:t>
            </a:r>
          </a:p>
          <a:p>
            <a:pPr lvl="2">
              <a:lnSpc>
                <a:spcPct val="120000"/>
              </a:lnSpc>
            </a:pPr>
            <a:r>
              <a:rPr lang="zh-CN" altLang="en-US" b="1" smtClean="0">
                <a:latin typeface="微软雅黑" panose="020B0503020204020204" pitchFamily="34" charset="-122"/>
                <a:ea typeface="微软雅黑" panose="020B0503020204020204" pitchFamily="34" charset="-122"/>
              </a:rPr>
              <a:t> 领导和下属共同决策，重点在于提供支持</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授权式</a:t>
            </a:r>
          </a:p>
          <a:p>
            <a:pPr lvl="2">
              <a:lnSpc>
                <a:spcPct val="120000"/>
              </a:lnSpc>
            </a:pPr>
            <a:r>
              <a:rPr lang="zh-CN" altLang="en-US" b="1" smtClean="0">
                <a:latin typeface="微软雅黑" panose="020B0503020204020204" pitchFamily="34" charset="-122"/>
                <a:ea typeface="微软雅黑" panose="020B0503020204020204" pitchFamily="34" charset="-122"/>
              </a:rPr>
              <a:t> 领导很少指点，由下属独立完成工作</a:t>
            </a:r>
            <a:endParaRPr lang="zh-CN" altLang="en-US" b="1" u="sng"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2FCABA80-8188-4895-AB8E-821A0C252CF9}" type="slidenum">
              <a:rPr lang="en-US" altLang="zh-CN"/>
              <a:pPr/>
              <a:t>174</a:t>
            </a:fld>
            <a:endParaRPr lang="en-US" altLang="zh-CN"/>
          </a:p>
        </p:txBody>
      </p:sp>
      <p:sp>
        <p:nvSpPr>
          <p:cNvPr id="56729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sp>
        <p:nvSpPr>
          <p:cNvPr id="567299"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567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C98FE98E-0559-4D38-BB21-1E8FC8F4D716}" type="slidenum">
              <a:rPr lang="en-US" altLang="zh-CN"/>
              <a:pPr/>
              <a:t>175</a:t>
            </a:fld>
            <a:endParaRPr lang="en-US" altLang="zh-CN"/>
          </a:p>
        </p:txBody>
      </p:sp>
      <p:sp>
        <p:nvSpPr>
          <p:cNvPr id="56832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68323" name="Group 3"/>
          <p:cNvGrpSpPr>
            <a:grpSpLocks/>
          </p:cNvGrpSpPr>
          <p:nvPr/>
        </p:nvGrpSpPr>
        <p:grpSpPr bwMode="auto">
          <a:xfrm>
            <a:off x="2005013" y="2771775"/>
            <a:ext cx="5310187" cy="609600"/>
            <a:chOff x="1263" y="1881"/>
            <a:chExt cx="3345" cy="384"/>
          </a:xfrm>
        </p:grpSpPr>
        <p:grpSp>
          <p:nvGrpSpPr>
            <p:cNvPr id="568324" name="Group 4"/>
            <p:cNvGrpSpPr>
              <a:grpSpLocks/>
            </p:cNvGrpSpPr>
            <p:nvPr/>
          </p:nvGrpSpPr>
          <p:grpSpPr bwMode="auto">
            <a:xfrm>
              <a:off x="1263" y="1881"/>
              <a:ext cx="384" cy="384"/>
              <a:chOff x="816" y="1872"/>
              <a:chExt cx="384" cy="384"/>
            </a:xfrm>
          </p:grpSpPr>
          <p:sp>
            <p:nvSpPr>
              <p:cNvPr id="14643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3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3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4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6832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3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3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3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3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6833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833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人力资源规划</a:t>
              </a:r>
            </a:p>
          </p:txBody>
        </p:sp>
        <p:sp>
          <p:nvSpPr>
            <p:cNvPr id="56833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68337" name="Group 17"/>
          <p:cNvGrpSpPr>
            <a:grpSpLocks/>
          </p:cNvGrpSpPr>
          <p:nvPr/>
        </p:nvGrpSpPr>
        <p:grpSpPr bwMode="auto">
          <a:xfrm>
            <a:off x="2024063" y="4572000"/>
            <a:ext cx="5291137" cy="614363"/>
            <a:chOff x="1275" y="3015"/>
            <a:chExt cx="3333" cy="387"/>
          </a:xfrm>
        </p:grpSpPr>
        <p:grpSp>
          <p:nvGrpSpPr>
            <p:cNvPr id="568338" name="Group 18"/>
            <p:cNvGrpSpPr>
              <a:grpSpLocks/>
            </p:cNvGrpSpPr>
            <p:nvPr/>
          </p:nvGrpSpPr>
          <p:grpSpPr bwMode="auto">
            <a:xfrm>
              <a:off x="1275" y="3015"/>
              <a:ext cx="384" cy="384"/>
              <a:chOff x="816" y="1872"/>
              <a:chExt cx="384" cy="384"/>
            </a:xfrm>
          </p:grpSpPr>
          <p:sp>
            <p:nvSpPr>
              <p:cNvPr id="14645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5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5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5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6834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4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4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4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4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6834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834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项目团队建设</a:t>
              </a:r>
              <a:endParaRPr lang="en-US" altLang="zh-CN" sz="3200">
                <a:solidFill>
                  <a:schemeClr val="tx2"/>
                </a:solidFill>
                <a:ea typeface="宋体" panose="02010600030101010101" pitchFamily="2" charset="-122"/>
              </a:endParaRPr>
            </a:p>
          </p:txBody>
        </p:sp>
        <p:sp>
          <p:nvSpPr>
            <p:cNvPr id="56835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68351" name="Group 31"/>
          <p:cNvGrpSpPr>
            <a:grpSpLocks/>
          </p:cNvGrpSpPr>
          <p:nvPr/>
        </p:nvGrpSpPr>
        <p:grpSpPr bwMode="auto">
          <a:xfrm>
            <a:off x="1981200" y="1885950"/>
            <a:ext cx="5334000" cy="628650"/>
            <a:chOff x="1248" y="1188"/>
            <a:chExt cx="3360" cy="396"/>
          </a:xfrm>
        </p:grpSpPr>
        <p:sp>
          <p:nvSpPr>
            <p:cNvPr id="56835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835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人力资源相关理论</a:t>
              </a:r>
            </a:p>
          </p:txBody>
        </p:sp>
        <p:grpSp>
          <p:nvGrpSpPr>
            <p:cNvPr id="568354" name="Group 34"/>
            <p:cNvGrpSpPr>
              <a:grpSpLocks/>
            </p:cNvGrpSpPr>
            <p:nvPr/>
          </p:nvGrpSpPr>
          <p:grpSpPr bwMode="auto">
            <a:xfrm>
              <a:off x="1248" y="1200"/>
              <a:ext cx="384" cy="384"/>
              <a:chOff x="1248" y="1200"/>
              <a:chExt cx="384" cy="384"/>
            </a:xfrm>
          </p:grpSpPr>
          <p:grpSp>
            <p:nvGrpSpPr>
              <p:cNvPr id="568355" name="Group 35"/>
              <p:cNvGrpSpPr>
                <a:grpSpLocks/>
              </p:cNvGrpSpPr>
              <p:nvPr/>
            </p:nvGrpSpPr>
            <p:grpSpPr bwMode="auto">
              <a:xfrm>
                <a:off x="1248" y="1200"/>
                <a:ext cx="384" cy="384"/>
                <a:chOff x="2016" y="912"/>
                <a:chExt cx="384" cy="384"/>
              </a:xfrm>
            </p:grpSpPr>
            <p:sp>
              <p:nvSpPr>
                <p:cNvPr id="56835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646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7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7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7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6836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6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6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6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6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6836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68367" name="Group 47"/>
          <p:cNvGrpSpPr>
            <a:grpSpLocks/>
          </p:cNvGrpSpPr>
          <p:nvPr/>
        </p:nvGrpSpPr>
        <p:grpSpPr bwMode="auto">
          <a:xfrm>
            <a:off x="1981200" y="3692525"/>
            <a:ext cx="5334000" cy="631825"/>
            <a:chOff x="1248" y="2326"/>
            <a:chExt cx="3360" cy="398"/>
          </a:xfrm>
        </p:grpSpPr>
        <p:sp>
          <p:nvSpPr>
            <p:cNvPr id="56836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836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项目团队组建</a:t>
              </a:r>
            </a:p>
          </p:txBody>
        </p:sp>
        <p:grpSp>
          <p:nvGrpSpPr>
            <p:cNvPr id="568370" name="Group 50"/>
            <p:cNvGrpSpPr>
              <a:grpSpLocks/>
            </p:cNvGrpSpPr>
            <p:nvPr/>
          </p:nvGrpSpPr>
          <p:grpSpPr bwMode="auto">
            <a:xfrm>
              <a:off x="1248" y="2340"/>
              <a:ext cx="384" cy="384"/>
              <a:chOff x="1248" y="1200"/>
              <a:chExt cx="384" cy="384"/>
            </a:xfrm>
          </p:grpSpPr>
          <p:grpSp>
            <p:nvGrpSpPr>
              <p:cNvPr id="568371" name="Group 51"/>
              <p:cNvGrpSpPr>
                <a:grpSpLocks/>
              </p:cNvGrpSpPr>
              <p:nvPr/>
            </p:nvGrpSpPr>
            <p:grpSpPr bwMode="auto">
              <a:xfrm>
                <a:off x="1248" y="1200"/>
                <a:ext cx="384" cy="384"/>
                <a:chOff x="2016" y="912"/>
                <a:chExt cx="384" cy="384"/>
              </a:xfrm>
            </p:grpSpPr>
            <p:sp>
              <p:nvSpPr>
                <p:cNvPr id="56837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648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8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8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8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6837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7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7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8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8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6838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568383" name="Group 63"/>
          <p:cNvGrpSpPr>
            <a:grpSpLocks/>
          </p:cNvGrpSpPr>
          <p:nvPr/>
        </p:nvGrpSpPr>
        <p:grpSpPr bwMode="auto">
          <a:xfrm>
            <a:off x="1981200" y="5410200"/>
            <a:ext cx="5334000" cy="628650"/>
            <a:chOff x="1248" y="1188"/>
            <a:chExt cx="3360" cy="396"/>
          </a:xfrm>
        </p:grpSpPr>
        <p:sp>
          <p:nvSpPr>
            <p:cNvPr id="56838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838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项目团队管理</a:t>
              </a:r>
            </a:p>
          </p:txBody>
        </p:sp>
        <p:grpSp>
          <p:nvGrpSpPr>
            <p:cNvPr id="568386" name="Group 66"/>
            <p:cNvGrpSpPr>
              <a:grpSpLocks/>
            </p:cNvGrpSpPr>
            <p:nvPr/>
          </p:nvGrpSpPr>
          <p:grpSpPr bwMode="auto">
            <a:xfrm>
              <a:off x="1248" y="1200"/>
              <a:ext cx="384" cy="384"/>
              <a:chOff x="1248" y="1200"/>
              <a:chExt cx="384" cy="384"/>
            </a:xfrm>
          </p:grpSpPr>
          <p:grpSp>
            <p:nvGrpSpPr>
              <p:cNvPr id="568387" name="Group 67"/>
              <p:cNvGrpSpPr>
                <a:grpSpLocks/>
              </p:cNvGrpSpPr>
              <p:nvPr/>
            </p:nvGrpSpPr>
            <p:grpSpPr bwMode="auto">
              <a:xfrm>
                <a:off x="1248" y="1200"/>
                <a:ext cx="384" cy="384"/>
                <a:chOff x="2016" y="912"/>
                <a:chExt cx="384" cy="384"/>
              </a:xfrm>
            </p:grpSpPr>
            <p:sp>
              <p:nvSpPr>
                <p:cNvPr id="56838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6501"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02"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0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504"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6839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9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9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9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6839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6839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8FAEAFB-9FE3-4584-8070-9536DBFDEE26}" type="slidenum">
              <a:rPr lang="en-US" altLang="zh-CN"/>
              <a:pPr/>
              <a:t>176</a:t>
            </a:fld>
            <a:endParaRPr lang="en-US" altLang="zh-CN"/>
          </a:p>
        </p:txBody>
      </p:sp>
      <p:sp>
        <p:nvSpPr>
          <p:cNvPr id="56934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人力资源规划</a:t>
            </a:r>
          </a:p>
        </p:txBody>
      </p:sp>
      <p:pic>
        <p:nvPicPr>
          <p:cNvPr id="56934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b="4381"/>
          <a:stretch>
            <a:fillRect/>
          </a:stretch>
        </p:blipFill>
        <p:spPr>
          <a:xfrm>
            <a:off x="0" y="1201738"/>
            <a:ext cx="9144000" cy="5683250"/>
          </a:xfr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20BFAEF-05CC-4C24-AAA7-C4007156BC06}" type="slidenum">
              <a:rPr lang="en-US" altLang="zh-CN"/>
              <a:pPr/>
              <a:t>177</a:t>
            </a:fld>
            <a:endParaRPr lang="en-US" altLang="zh-CN"/>
          </a:p>
        </p:txBody>
      </p:sp>
      <p:sp>
        <p:nvSpPr>
          <p:cNvPr id="573442" name="Rectangle 2"/>
          <p:cNvSpPr>
            <a:spLocks noGrp="1" noChangeArrowheads="1"/>
          </p:cNvSpPr>
          <p:nvPr>
            <p:ph type="title" idx="4294967295"/>
          </p:nvPr>
        </p:nvSpPr>
        <p:spPr>
          <a:xfrm>
            <a:off x="304800" y="0"/>
            <a:ext cx="7162800"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人力资源规划</a:t>
            </a:r>
          </a:p>
        </p:txBody>
      </p:sp>
      <p:sp>
        <p:nvSpPr>
          <p:cNvPr id="573443" name="Rectangle 3"/>
          <p:cNvSpPr>
            <a:spLocks noGrp="1" noChangeArrowheads="1"/>
          </p:cNvSpPr>
          <p:nvPr>
            <p:ph type="body" idx="4294967295"/>
          </p:nvPr>
        </p:nvSpPr>
        <p:spPr>
          <a:xfrm>
            <a:off x="457200" y="1295400"/>
            <a:ext cx="8435975" cy="5248275"/>
          </a:xfrm>
        </p:spPr>
        <p:txBody>
          <a:bodyPr/>
          <a:lstStyle/>
          <a:p>
            <a:pPr>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资源平衡</a:t>
            </a:r>
          </a:p>
          <a:p>
            <a:pPr lvl="1">
              <a:lnSpc>
                <a:spcPct val="130000"/>
              </a:lnSpc>
            </a:pPr>
            <a:r>
              <a:rPr lang="zh-CN" altLang="en-US" b="1" u="sng" smtClean="0">
                <a:solidFill>
                  <a:srgbClr val="FFFF00"/>
                </a:solidFill>
                <a:latin typeface="微软雅黑" panose="020B0503020204020204" pitchFamily="34" charset="-122"/>
                <a:ea typeface="微软雅黑" panose="020B0503020204020204" pitchFamily="34" charset="-122"/>
              </a:rPr>
              <a:t>资源平衡举例</a:t>
            </a:r>
          </a:p>
          <a:p>
            <a:pPr lvl="1">
              <a:lnSpc>
                <a:spcPct val="130000"/>
              </a:lnSpc>
              <a:buFont typeface="Arial" panose="020B0604020202020204" pitchFamily="34" charset="0"/>
              <a:buNone/>
            </a:pPr>
            <a:r>
              <a:rPr lang="zh-CN" altLang="en-US" sz="32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项目网络图中标出了活动</a:t>
            </a:r>
            <a:r>
              <a:rPr lang="en-US" altLang="zh-CN" sz="2400" b="1"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C</a:t>
            </a:r>
            <a:r>
              <a:rPr lang="zh-CN" altLang="en-US" sz="2400" b="1" smtClean="0">
                <a:latin typeface="微软雅黑" panose="020B0503020204020204" pitchFamily="34" charset="-122"/>
                <a:ea typeface="微软雅黑" panose="020B0503020204020204" pitchFamily="34" charset="-122"/>
              </a:rPr>
              <a:t>及其历时，活动</a:t>
            </a:r>
            <a:r>
              <a:rPr lang="en-US" altLang="zh-CN" sz="2400" b="1"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与活动</a:t>
            </a:r>
            <a:r>
              <a:rPr lang="en-US" altLang="zh-CN" sz="2400" b="1"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有</a:t>
            </a: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天时差，活动</a:t>
            </a:r>
            <a:r>
              <a:rPr lang="en-US" altLang="zh-CN" sz="2400" b="1" smtClean="0">
                <a:latin typeface="微软雅黑" panose="020B0503020204020204" pitchFamily="34" charset="-122"/>
                <a:ea typeface="微软雅黑" panose="020B0503020204020204" pitchFamily="34" charset="-122"/>
              </a:rPr>
              <a:t>C</a:t>
            </a:r>
            <a:r>
              <a:rPr lang="zh-CN" altLang="en-US" sz="2400" b="1" smtClean="0">
                <a:latin typeface="微软雅黑" panose="020B0503020204020204" pitchFamily="34" charset="-122"/>
                <a:ea typeface="微软雅黑" panose="020B0503020204020204" pitchFamily="34" charset="-122"/>
              </a:rPr>
              <a:t>与活动</a:t>
            </a:r>
            <a:r>
              <a:rPr lang="en-US" altLang="zh-CN" sz="2400" b="1"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有</a:t>
            </a: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天时差。</a:t>
            </a:r>
          </a:p>
          <a:p>
            <a:pPr lvl="1">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假设：</a:t>
            </a:r>
          </a:p>
          <a:p>
            <a:pPr lvl="1">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活动</a:t>
            </a:r>
            <a:r>
              <a:rPr lang="en-US" altLang="zh-CN" sz="2400" b="1"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需要</a:t>
            </a: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个员工；</a:t>
            </a:r>
          </a:p>
          <a:p>
            <a:pPr lvl="1">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活动</a:t>
            </a:r>
            <a:r>
              <a:rPr lang="en-US" altLang="zh-CN" sz="2400" b="1"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需要</a:t>
            </a: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个员工；</a:t>
            </a:r>
          </a:p>
          <a:p>
            <a:pPr lvl="1">
              <a:lnSpc>
                <a:spcPct val="13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活动</a:t>
            </a:r>
            <a:r>
              <a:rPr lang="en-US" altLang="zh-CN" sz="2400" b="1" smtClean="0">
                <a:latin typeface="微软雅黑" panose="020B0503020204020204" pitchFamily="34" charset="-122"/>
                <a:ea typeface="微软雅黑" panose="020B0503020204020204" pitchFamily="34" charset="-122"/>
              </a:rPr>
              <a:t>C</a:t>
            </a:r>
            <a:r>
              <a:rPr lang="zh-CN" altLang="en-US" sz="2400" b="1" smtClean="0">
                <a:latin typeface="微软雅黑" panose="020B0503020204020204" pitchFamily="34" charset="-122"/>
                <a:ea typeface="微软雅黑" panose="020B0503020204020204" pitchFamily="34" charset="-122"/>
              </a:rPr>
              <a:t>需要</a:t>
            </a: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个员工。</a:t>
            </a:r>
            <a:endParaRPr lang="zh-CN" altLang="en-US" sz="20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07D413A6-E0ED-4D06-A2E9-1D1FDDB4E362}" type="slidenum">
              <a:rPr lang="en-US" altLang="zh-CN"/>
              <a:pPr/>
              <a:t>178</a:t>
            </a:fld>
            <a:endParaRPr lang="en-US" altLang="zh-CN"/>
          </a:p>
        </p:txBody>
      </p:sp>
      <p:sp>
        <p:nvSpPr>
          <p:cNvPr id="5744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人力资源规划</a:t>
            </a:r>
          </a:p>
        </p:txBody>
      </p:sp>
      <p:pic>
        <p:nvPicPr>
          <p:cNvPr id="574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0"/>
            <a:ext cx="2895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845FD6A2-C320-434E-998B-10439DBAC69F}" type="slidenum">
              <a:rPr lang="en-US" altLang="zh-CN"/>
              <a:pPr/>
              <a:t>179</a:t>
            </a:fld>
            <a:endParaRPr lang="en-US" altLang="zh-CN"/>
          </a:p>
        </p:txBody>
      </p:sp>
      <p:sp>
        <p:nvSpPr>
          <p:cNvPr id="5754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75491" name="Group 3"/>
          <p:cNvGrpSpPr>
            <a:grpSpLocks/>
          </p:cNvGrpSpPr>
          <p:nvPr/>
        </p:nvGrpSpPr>
        <p:grpSpPr bwMode="auto">
          <a:xfrm>
            <a:off x="2005013" y="2771775"/>
            <a:ext cx="5310187" cy="609600"/>
            <a:chOff x="1263" y="1881"/>
            <a:chExt cx="3345" cy="384"/>
          </a:xfrm>
        </p:grpSpPr>
        <p:grpSp>
          <p:nvGrpSpPr>
            <p:cNvPr id="575492" name="Group 4"/>
            <p:cNvGrpSpPr>
              <a:grpSpLocks/>
            </p:cNvGrpSpPr>
            <p:nvPr/>
          </p:nvGrpSpPr>
          <p:grpSpPr bwMode="auto">
            <a:xfrm>
              <a:off x="1263" y="1881"/>
              <a:ext cx="384" cy="384"/>
              <a:chOff x="816" y="1872"/>
              <a:chExt cx="384" cy="384"/>
            </a:xfrm>
          </p:grpSpPr>
          <p:sp>
            <p:nvSpPr>
              <p:cNvPr id="14746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6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6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6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549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49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49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0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0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550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50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人力资源规划</a:t>
              </a:r>
            </a:p>
          </p:txBody>
        </p:sp>
        <p:sp>
          <p:nvSpPr>
            <p:cNvPr id="575504"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75505" name="Group 17"/>
          <p:cNvGrpSpPr>
            <a:grpSpLocks/>
          </p:cNvGrpSpPr>
          <p:nvPr/>
        </p:nvGrpSpPr>
        <p:grpSpPr bwMode="auto">
          <a:xfrm>
            <a:off x="2024063" y="4572000"/>
            <a:ext cx="5291137" cy="614363"/>
            <a:chOff x="1275" y="3015"/>
            <a:chExt cx="3333" cy="387"/>
          </a:xfrm>
        </p:grpSpPr>
        <p:grpSp>
          <p:nvGrpSpPr>
            <p:cNvPr id="575506" name="Group 18"/>
            <p:cNvGrpSpPr>
              <a:grpSpLocks/>
            </p:cNvGrpSpPr>
            <p:nvPr/>
          </p:nvGrpSpPr>
          <p:grpSpPr bwMode="auto">
            <a:xfrm>
              <a:off x="1275" y="3015"/>
              <a:ext cx="384" cy="384"/>
              <a:chOff x="816" y="1872"/>
              <a:chExt cx="384" cy="384"/>
            </a:xfrm>
          </p:grpSpPr>
          <p:sp>
            <p:nvSpPr>
              <p:cNvPr id="14747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7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7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7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551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1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1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1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1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551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51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项目团队建设</a:t>
              </a:r>
              <a:endParaRPr lang="en-US" altLang="zh-CN" sz="3200">
                <a:solidFill>
                  <a:schemeClr val="tx2"/>
                </a:solidFill>
                <a:ea typeface="宋体" panose="02010600030101010101" pitchFamily="2" charset="-122"/>
              </a:endParaRPr>
            </a:p>
          </p:txBody>
        </p:sp>
        <p:sp>
          <p:nvSpPr>
            <p:cNvPr id="575518"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75519" name="Group 31"/>
          <p:cNvGrpSpPr>
            <a:grpSpLocks/>
          </p:cNvGrpSpPr>
          <p:nvPr/>
        </p:nvGrpSpPr>
        <p:grpSpPr bwMode="auto">
          <a:xfrm>
            <a:off x="1981200" y="1885950"/>
            <a:ext cx="5334000" cy="628650"/>
            <a:chOff x="1248" y="1188"/>
            <a:chExt cx="3360" cy="396"/>
          </a:xfrm>
        </p:grpSpPr>
        <p:sp>
          <p:nvSpPr>
            <p:cNvPr id="57552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52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人力资源相关理论</a:t>
              </a:r>
            </a:p>
          </p:txBody>
        </p:sp>
        <p:grpSp>
          <p:nvGrpSpPr>
            <p:cNvPr id="575522" name="Group 34"/>
            <p:cNvGrpSpPr>
              <a:grpSpLocks/>
            </p:cNvGrpSpPr>
            <p:nvPr/>
          </p:nvGrpSpPr>
          <p:grpSpPr bwMode="auto">
            <a:xfrm>
              <a:off x="1248" y="1200"/>
              <a:ext cx="384" cy="384"/>
              <a:chOff x="1248" y="1200"/>
              <a:chExt cx="384" cy="384"/>
            </a:xfrm>
          </p:grpSpPr>
          <p:grpSp>
            <p:nvGrpSpPr>
              <p:cNvPr id="575523" name="Group 35"/>
              <p:cNvGrpSpPr>
                <a:grpSpLocks/>
              </p:cNvGrpSpPr>
              <p:nvPr/>
            </p:nvGrpSpPr>
            <p:grpSpPr bwMode="auto">
              <a:xfrm>
                <a:off x="1248" y="1200"/>
                <a:ext cx="384" cy="384"/>
                <a:chOff x="2016" y="912"/>
                <a:chExt cx="384" cy="384"/>
              </a:xfrm>
            </p:grpSpPr>
            <p:sp>
              <p:nvSpPr>
                <p:cNvPr id="575524"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749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9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49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49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552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3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3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3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3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5534"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75535" name="Group 47"/>
          <p:cNvGrpSpPr>
            <a:grpSpLocks/>
          </p:cNvGrpSpPr>
          <p:nvPr/>
        </p:nvGrpSpPr>
        <p:grpSpPr bwMode="auto">
          <a:xfrm>
            <a:off x="1981200" y="3692525"/>
            <a:ext cx="5334000" cy="631825"/>
            <a:chOff x="1248" y="2326"/>
            <a:chExt cx="3360" cy="398"/>
          </a:xfrm>
        </p:grpSpPr>
        <p:sp>
          <p:nvSpPr>
            <p:cNvPr id="57553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537"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项目团队组建</a:t>
              </a:r>
            </a:p>
          </p:txBody>
        </p:sp>
        <p:grpSp>
          <p:nvGrpSpPr>
            <p:cNvPr id="575538" name="Group 50"/>
            <p:cNvGrpSpPr>
              <a:grpSpLocks/>
            </p:cNvGrpSpPr>
            <p:nvPr/>
          </p:nvGrpSpPr>
          <p:grpSpPr bwMode="auto">
            <a:xfrm>
              <a:off x="1248" y="2340"/>
              <a:ext cx="384" cy="384"/>
              <a:chOff x="1248" y="1200"/>
              <a:chExt cx="384" cy="384"/>
            </a:xfrm>
          </p:grpSpPr>
          <p:grpSp>
            <p:nvGrpSpPr>
              <p:cNvPr id="575539" name="Group 51"/>
              <p:cNvGrpSpPr>
                <a:grpSpLocks/>
              </p:cNvGrpSpPr>
              <p:nvPr/>
            </p:nvGrpSpPr>
            <p:grpSpPr bwMode="auto">
              <a:xfrm>
                <a:off x="1248" y="1200"/>
                <a:ext cx="384" cy="384"/>
                <a:chOff x="2016" y="912"/>
                <a:chExt cx="384" cy="384"/>
              </a:xfrm>
            </p:grpSpPr>
            <p:sp>
              <p:nvSpPr>
                <p:cNvPr id="575540"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750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1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1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51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554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4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4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4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4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5550"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575551" name="Group 63"/>
          <p:cNvGrpSpPr>
            <a:grpSpLocks/>
          </p:cNvGrpSpPr>
          <p:nvPr/>
        </p:nvGrpSpPr>
        <p:grpSpPr bwMode="auto">
          <a:xfrm>
            <a:off x="1981200" y="5410200"/>
            <a:ext cx="5334000" cy="628650"/>
            <a:chOff x="1248" y="1188"/>
            <a:chExt cx="3360" cy="396"/>
          </a:xfrm>
        </p:grpSpPr>
        <p:sp>
          <p:nvSpPr>
            <p:cNvPr id="575552"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553"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项目团队管理</a:t>
              </a:r>
            </a:p>
          </p:txBody>
        </p:sp>
        <p:grpSp>
          <p:nvGrpSpPr>
            <p:cNvPr id="575554" name="Group 66"/>
            <p:cNvGrpSpPr>
              <a:grpSpLocks/>
            </p:cNvGrpSpPr>
            <p:nvPr/>
          </p:nvGrpSpPr>
          <p:grpSpPr bwMode="auto">
            <a:xfrm>
              <a:off x="1248" y="1200"/>
              <a:ext cx="384" cy="384"/>
              <a:chOff x="1248" y="1200"/>
              <a:chExt cx="384" cy="384"/>
            </a:xfrm>
          </p:grpSpPr>
          <p:grpSp>
            <p:nvGrpSpPr>
              <p:cNvPr id="575555" name="Group 67"/>
              <p:cNvGrpSpPr>
                <a:grpSpLocks/>
              </p:cNvGrpSpPr>
              <p:nvPr/>
            </p:nvGrpSpPr>
            <p:grpSpPr bwMode="auto">
              <a:xfrm>
                <a:off x="1248" y="1200"/>
                <a:ext cx="384" cy="384"/>
                <a:chOff x="2016" y="912"/>
                <a:chExt cx="384" cy="384"/>
              </a:xfrm>
            </p:grpSpPr>
            <p:sp>
              <p:nvSpPr>
                <p:cNvPr id="575556"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7525"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26"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752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7528"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5561"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62"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63"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64"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5565"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5566"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26E204E-A983-4E12-B33E-6D2A8DC47AB5}" type="slidenum">
              <a:rPr lang="en-US" altLang="zh-CN"/>
              <a:pPr/>
              <a:t>18</a:t>
            </a:fld>
            <a:endParaRPr lang="en-US" altLang="zh-CN"/>
          </a:p>
        </p:txBody>
      </p:sp>
      <p:sp>
        <p:nvSpPr>
          <p:cNvPr id="1976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项目管理过程组</a:t>
            </a:r>
          </a:p>
        </p:txBody>
      </p:sp>
      <p:sp>
        <p:nvSpPr>
          <p:cNvPr id="197635" name="Rectangle 3"/>
          <p:cNvSpPr>
            <a:spLocks noGrp="1" noChangeArrowheads="1"/>
          </p:cNvSpPr>
          <p:nvPr>
            <p:ph type="body" idx="4294967295"/>
          </p:nvPr>
        </p:nvSpPr>
        <p:spPr>
          <a:xfrm>
            <a:off x="395288" y="1076325"/>
            <a:ext cx="8748712" cy="5781675"/>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项目过程组：</a:t>
            </a:r>
          </a:p>
          <a:p>
            <a:pPr>
              <a:lnSpc>
                <a:spcPct val="130000"/>
              </a:lnSpc>
              <a:buFont typeface="Arial" panose="020B0604020202020204" pitchFamily="34" charset="0"/>
              <a:buNone/>
            </a:pPr>
            <a:r>
              <a:rPr lang="zh-CN" altLang="en-US" b="1" smtClean="0">
                <a:solidFill>
                  <a:srgbClr val="FFFF00"/>
                </a:solidFill>
                <a:latin typeface="微软雅黑" panose="020B0503020204020204" pitchFamily="34" charset="-122"/>
                <a:ea typeface="微软雅黑" panose="020B0503020204020204" pitchFamily="34" charset="-122"/>
              </a:rPr>
              <a:t>   项目管理过程</a:t>
            </a:r>
            <a:r>
              <a:rPr lang="zh-CN" altLang="en-US" b="1" smtClean="0">
                <a:latin typeface="微软雅黑" panose="020B0503020204020204" pitchFamily="34" charset="-122"/>
                <a:ea typeface="微软雅黑" panose="020B0503020204020204" pitchFamily="34" charset="-122"/>
              </a:rPr>
              <a:t>可以分为</a:t>
            </a:r>
            <a:r>
              <a:rPr lang="en-US" altLang="zh-CN" b="1" smtClean="0">
                <a:solidFill>
                  <a:srgbClr val="FFFF00"/>
                </a:solidFill>
                <a:latin typeface="微软雅黑" panose="020B0503020204020204" pitchFamily="34" charset="-122"/>
                <a:ea typeface="微软雅黑" panose="020B0503020204020204" pitchFamily="34" charset="-122"/>
              </a:rPr>
              <a:t>5</a:t>
            </a:r>
            <a:r>
              <a:rPr lang="zh-CN" altLang="en-US" b="1" smtClean="0">
                <a:latin typeface="微软雅黑" panose="020B0503020204020204" pitchFamily="34" charset="-122"/>
                <a:ea typeface="微软雅黑" panose="020B0503020204020204" pitchFamily="34" charset="-122"/>
              </a:rPr>
              <a:t>个过程组</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1.</a:t>
            </a:r>
            <a:r>
              <a:rPr lang="zh-CN" altLang="en-US" b="1" smtClean="0">
                <a:solidFill>
                  <a:srgbClr val="FFFF00"/>
                </a:solidFill>
                <a:latin typeface="微软雅黑" panose="020B0503020204020204" pitchFamily="34" charset="-122"/>
                <a:ea typeface="微软雅黑" panose="020B0503020204020204" pitchFamily="34" charset="-122"/>
              </a:rPr>
              <a:t>启动过程</a:t>
            </a:r>
            <a:r>
              <a:rPr lang="zh-CN" altLang="en-US" sz="2400" b="1" smtClean="0">
                <a:solidFill>
                  <a:srgbClr val="FFFF00"/>
                </a:solidFill>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批准项目或阶段的开始</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2.</a:t>
            </a:r>
            <a:r>
              <a:rPr lang="zh-CN" altLang="en-US" b="1" smtClean="0">
                <a:solidFill>
                  <a:srgbClr val="FFFF00"/>
                </a:solidFill>
                <a:latin typeface="微软雅黑" panose="020B0503020204020204" pitchFamily="34" charset="-122"/>
                <a:ea typeface="微软雅黑" panose="020B0503020204020204" pitchFamily="34" charset="-122"/>
              </a:rPr>
              <a:t>计划过程</a:t>
            </a:r>
            <a:r>
              <a:rPr lang="zh-CN" altLang="en-US" sz="2400" b="1" smtClean="0">
                <a:solidFill>
                  <a:srgbClr val="FFFF00"/>
                </a:solidFill>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定义项目或阶段的目标及其所需的资源</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执行过程</a:t>
            </a:r>
            <a:r>
              <a:rPr lang="zh-CN" altLang="en-US" sz="2400" b="1" smtClean="0">
                <a:solidFill>
                  <a:srgbClr val="FFFF00"/>
                </a:solidFill>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根据计划来执行任务</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4.</a:t>
            </a:r>
            <a:r>
              <a:rPr lang="zh-CN" altLang="en-US" b="1" smtClean="0">
                <a:solidFill>
                  <a:srgbClr val="FFFF00"/>
                </a:solidFill>
                <a:latin typeface="微软雅黑" panose="020B0503020204020204" pitchFamily="34" charset="-122"/>
                <a:ea typeface="微软雅黑" panose="020B0503020204020204" pitchFamily="34" charset="-122"/>
              </a:rPr>
              <a:t>控制过程</a:t>
            </a:r>
            <a:r>
              <a:rPr lang="zh-CN" altLang="en-US" sz="2400" b="1" smtClean="0">
                <a:solidFill>
                  <a:srgbClr val="FFFF00"/>
                </a:solidFill>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通过定期来监督和测量项目的进展来判   断项目实际的执行情况与计划的差异，如果需要，还应该采取纠正措施 </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5.</a:t>
            </a:r>
            <a:r>
              <a:rPr lang="zh-CN" altLang="en-US" b="1" smtClean="0">
                <a:solidFill>
                  <a:srgbClr val="FFFF00"/>
                </a:solidFill>
                <a:latin typeface="微软雅黑" panose="020B0503020204020204" pitchFamily="34" charset="-122"/>
                <a:ea typeface="微软雅黑" panose="020B0503020204020204" pitchFamily="34" charset="-122"/>
              </a:rPr>
              <a:t>结束过程</a:t>
            </a:r>
            <a:r>
              <a:rPr lang="zh-CN" altLang="en-US" sz="2400" b="1" smtClean="0">
                <a:solidFill>
                  <a:srgbClr val="FFFF00"/>
                </a:solidFill>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确定项目或阶段可以正式结束</a:t>
            </a:r>
            <a:endParaRPr lang="zh-CN" altLang="en-US" sz="20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6EDF9C8-038B-40C7-955E-34BA4D4456FB}" type="slidenum">
              <a:rPr lang="en-US" altLang="zh-CN"/>
              <a:pPr/>
              <a:t>180</a:t>
            </a:fld>
            <a:endParaRPr lang="en-US" altLang="zh-CN"/>
          </a:p>
        </p:txBody>
      </p:sp>
      <p:sp>
        <p:nvSpPr>
          <p:cNvPr id="576514"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项目团队组建</a:t>
            </a:r>
          </a:p>
        </p:txBody>
      </p:sp>
      <p:pic>
        <p:nvPicPr>
          <p:cNvPr id="576515"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CAA4705-7ACA-4F45-B409-6B048E8A2230}" type="slidenum">
              <a:rPr lang="en-US" altLang="zh-CN"/>
              <a:pPr/>
              <a:t>181</a:t>
            </a:fld>
            <a:endParaRPr lang="en-US" altLang="zh-CN"/>
          </a:p>
        </p:txBody>
      </p:sp>
      <p:sp>
        <p:nvSpPr>
          <p:cNvPr id="57753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项目团队组建</a:t>
            </a:r>
          </a:p>
        </p:txBody>
      </p:sp>
      <p:sp>
        <p:nvSpPr>
          <p:cNvPr id="577539" name="Rectangle 3"/>
          <p:cNvSpPr>
            <a:spLocks noGrp="1" noChangeArrowheads="1"/>
          </p:cNvSpPr>
          <p:nvPr>
            <p:ph type="body" idx="4294967295"/>
          </p:nvPr>
        </p:nvSpPr>
        <p:spPr>
          <a:xfrm>
            <a:off x="533400" y="1198563"/>
            <a:ext cx="8431213" cy="5470525"/>
          </a:xfrm>
        </p:spPr>
        <p:txBody>
          <a:bodyPr/>
          <a:lstStyle/>
          <a:p>
            <a:pPr>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有效的团队</a:t>
            </a:r>
          </a:p>
          <a:p>
            <a:pPr lvl="1">
              <a:lnSpc>
                <a:spcPct val="120000"/>
              </a:lnSpc>
            </a:pPr>
            <a:r>
              <a:rPr lang="zh-CN" altLang="en-US" sz="2400" b="1" smtClean="0">
                <a:latin typeface="微软雅黑" panose="020B0503020204020204" pitchFamily="34" charset="-122"/>
                <a:ea typeface="微软雅黑" panose="020B0503020204020204" pitchFamily="34" charset="-122"/>
              </a:rPr>
              <a:t>喜欢一起工作</a:t>
            </a:r>
          </a:p>
          <a:p>
            <a:pPr lvl="1">
              <a:lnSpc>
                <a:spcPct val="120000"/>
              </a:lnSpc>
            </a:pPr>
            <a:r>
              <a:rPr lang="zh-CN" altLang="en-US" sz="2400" b="1" smtClean="0">
                <a:latin typeface="微软雅黑" panose="020B0503020204020204" pitchFamily="34" charset="-122"/>
                <a:ea typeface="微软雅黑" panose="020B0503020204020204" pitchFamily="34" charset="-122"/>
              </a:rPr>
              <a:t>通过完成自己所承担的任务，对完成目标作出承诺</a:t>
            </a:r>
          </a:p>
          <a:p>
            <a:pPr lvl="1">
              <a:lnSpc>
                <a:spcPct val="120000"/>
              </a:lnSpc>
            </a:pPr>
            <a:r>
              <a:rPr lang="zh-CN" altLang="en-US" sz="2400" b="1" smtClean="0">
                <a:latin typeface="微软雅黑" panose="020B0503020204020204" pitchFamily="34" charset="-122"/>
                <a:ea typeface="微软雅黑" panose="020B0503020204020204" pitchFamily="34" charset="-122"/>
              </a:rPr>
              <a:t>具有各种不同的专业知识和实际技能</a:t>
            </a:r>
          </a:p>
          <a:p>
            <a:pPr lvl="1">
              <a:lnSpc>
                <a:spcPct val="120000"/>
              </a:lnSpc>
            </a:pPr>
            <a:r>
              <a:rPr lang="zh-CN" altLang="en-US" sz="2400" b="1" smtClean="0">
                <a:latin typeface="微软雅黑" panose="020B0503020204020204" pitchFamily="34" charset="-122"/>
                <a:ea typeface="微软雅黑" panose="020B0503020204020204" pitchFamily="34" charset="-122"/>
              </a:rPr>
              <a:t>对项目高度忠诚</a:t>
            </a:r>
          </a:p>
          <a:p>
            <a:pPr lvl="1">
              <a:lnSpc>
                <a:spcPct val="120000"/>
              </a:lnSpc>
            </a:pPr>
            <a:r>
              <a:rPr lang="zh-CN" altLang="en-US" sz="2400" b="1" smtClean="0">
                <a:latin typeface="微软雅黑" panose="020B0503020204020204" pitchFamily="34" charset="-122"/>
                <a:ea typeface="微软雅黑" panose="020B0503020204020204" pitchFamily="34" charset="-122"/>
              </a:rPr>
              <a:t>形成一种团队精神和高的团队士气</a:t>
            </a:r>
          </a:p>
          <a:p>
            <a:pPr>
              <a:lnSpc>
                <a:spcPct val="130000"/>
              </a:lnSpc>
            </a:pPr>
            <a:r>
              <a:rPr lang="zh-CN" altLang="en-US" sz="2400" b="1" smtClean="0">
                <a:solidFill>
                  <a:srgbClr val="FFFF00"/>
                </a:solidFill>
                <a:latin typeface="微软雅黑" panose="020B0503020204020204" pitchFamily="34" charset="-122"/>
                <a:ea typeface="微软雅黑" panose="020B0503020204020204" pitchFamily="34" charset="-122"/>
              </a:rPr>
              <a:t>无效的团队</a:t>
            </a:r>
          </a:p>
          <a:p>
            <a:pPr lvl="1">
              <a:lnSpc>
                <a:spcPct val="130000"/>
              </a:lnSpc>
            </a:pPr>
            <a:r>
              <a:rPr lang="zh-CN" altLang="en-US" sz="2400" b="1" smtClean="0">
                <a:latin typeface="微软雅黑" panose="020B0503020204020204" pitchFamily="34" charset="-122"/>
                <a:ea typeface="微软雅黑" panose="020B0503020204020204" pitchFamily="34" charset="-122"/>
              </a:rPr>
              <a:t>挫折、冲突和不良竞争</a:t>
            </a:r>
          </a:p>
          <a:p>
            <a:pPr lvl="1">
              <a:lnSpc>
                <a:spcPct val="130000"/>
              </a:lnSpc>
            </a:pPr>
            <a:r>
              <a:rPr lang="zh-CN" altLang="en-US" sz="2400" b="1" smtClean="0">
                <a:latin typeface="微软雅黑" panose="020B0503020204020204" pitchFamily="34" charset="-122"/>
                <a:ea typeface="微软雅黑" panose="020B0503020204020204" pitchFamily="34" charset="-122"/>
              </a:rPr>
              <a:t>没有效率的会议</a:t>
            </a:r>
          </a:p>
          <a:p>
            <a:pPr lvl="1">
              <a:lnSpc>
                <a:spcPct val="130000"/>
              </a:lnSpc>
            </a:pPr>
            <a:r>
              <a:rPr lang="zh-CN" altLang="en-US" sz="2400" b="1" smtClean="0">
                <a:latin typeface="微软雅黑" panose="020B0503020204020204" pitchFamily="34" charset="-122"/>
                <a:ea typeface="微软雅黑" panose="020B0503020204020204" pitchFamily="34" charset="-122"/>
              </a:rPr>
              <a:t>对项目经理缺乏信心和信任</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EC9BABE2-A932-4153-8783-6C415E13A030}" type="slidenum">
              <a:rPr lang="en-US" altLang="zh-CN"/>
              <a:pPr/>
              <a:t>182</a:t>
            </a:fld>
            <a:endParaRPr lang="en-US" altLang="zh-CN"/>
          </a:p>
        </p:txBody>
      </p:sp>
      <p:sp>
        <p:nvSpPr>
          <p:cNvPr id="5795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79587" name="Group 3"/>
          <p:cNvGrpSpPr>
            <a:grpSpLocks/>
          </p:cNvGrpSpPr>
          <p:nvPr/>
        </p:nvGrpSpPr>
        <p:grpSpPr bwMode="auto">
          <a:xfrm>
            <a:off x="2005013" y="2771775"/>
            <a:ext cx="5310187" cy="609600"/>
            <a:chOff x="1263" y="1881"/>
            <a:chExt cx="3345" cy="384"/>
          </a:xfrm>
        </p:grpSpPr>
        <p:grpSp>
          <p:nvGrpSpPr>
            <p:cNvPr id="579588" name="Group 4"/>
            <p:cNvGrpSpPr>
              <a:grpSpLocks/>
            </p:cNvGrpSpPr>
            <p:nvPr/>
          </p:nvGrpSpPr>
          <p:grpSpPr bwMode="auto">
            <a:xfrm>
              <a:off x="1263" y="1881"/>
              <a:ext cx="384" cy="384"/>
              <a:chOff x="816" y="1872"/>
              <a:chExt cx="384" cy="384"/>
            </a:xfrm>
          </p:grpSpPr>
          <p:sp>
            <p:nvSpPr>
              <p:cNvPr id="148485"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486"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487"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8488"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959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59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59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59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59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959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959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人力资源规划</a:t>
              </a:r>
            </a:p>
          </p:txBody>
        </p:sp>
        <p:sp>
          <p:nvSpPr>
            <p:cNvPr id="57960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79601" name="Group 17"/>
          <p:cNvGrpSpPr>
            <a:grpSpLocks/>
          </p:cNvGrpSpPr>
          <p:nvPr/>
        </p:nvGrpSpPr>
        <p:grpSpPr bwMode="auto">
          <a:xfrm>
            <a:off x="2024063" y="4572000"/>
            <a:ext cx="5291137" cy="614363"/>
            <a:chOff x="1275" y="3015"/>
            <a:chExt cx="3333" cy="387"/>
          </a:xfrm>
        </p:grpSpPr>
        <p:grpSp>
          <p:nvGrpSpPr>
            <p:cNvPr id="579602" name="Group 18"/>
            <p:cNvGrpSpPr>
              <a:grpSpLocks/>
            </p:cNvGrpSpPr>
            <p:nvPr/>
          </p:nvGrpSpPr>
          <p:grpSpPr bwMode="auto">
            <a:xfrm>
              <a:off x="1275" y="3015"/>
              <a:ext cx="384" cy="384"/>
              <a:chOff x="816" y="1872"/>
              <a:chExt cx="384" cy="384"/>
            </a:xfrm>
          </p:grpSpPr>
          <p:sp>
            <p:nvSpPr>
              <p:cNvPr id="148499"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00"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01"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8502"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960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0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0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1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1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961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961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项目团队建设</a:t>
              </a:r>
              <a:endParaRPr lang="en-US" altLang="zh-CN" sz="3200">
                <a:solidFill>
                  <a:srgbClr val="FFFF00"/>
                </a:solidFill>
                <a:ea typeface="宋体" panose="02010600030101010101" pitchFamily="2" charset="-122"/>
              </a:endParaRPr>
            </a:p>
          </p:txBody>
        </p:sp>
        <p:sp>
          <p:nvSpPr>
            <p:cNvPr id="57961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79615" name="Group 31"/>
          <p:cNvGrpSpPr>
            <a:grpSpLocks/>
          </p:cNvGrpSpPr>
          <p:nvPr/>
        </p:nvGrpSpPr>
        <p:grpSpPr bwMode="auto">
          <a:xfrm>
            <a:off x="1981200" y="1885950"/>
            <a:ext cx="5334000" cy="628650"/>
            <a:chOff x="1248" y="1188"/>
            <a:chExt cx="3360" cy="396"/>
          </a:xfrm>
        </p:grpSpPr>
        <p:sp>
          <p:nvSpPr>
            <p:cNvPr id="57961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961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人力资源相关理论</a:t>
              </a:r>
            </a:p>
          </p:txBody>
        </p:sp>
        <p:grpSp>
          <p:nvGrpSpPr>
            <p:cNvPr id="579618" name="Group 34"/>
            <p:cNvGrpSpPr>
              <a:grpSpLocks/>
            </p:cNvGrpSpPr>
            <p:nvPr/>
          </p:nvGrpSpPr>
          <p:grpSpPr bwMode="auto">
            <a:xfrm>
              <a:off x="1248" y="1200"/>
              <a:ext cx="384" cy="384"/>
              <a:chOff x="1248" y="1200"/>
              <a:chExt cx="384" cy="384"/>
            </a:xfrm>
          </p:grpSpPr>
          <p:grpSp>
            <p:nvGrpSpPr>
              <p:cNvPr id="579619" name="Group 35"/>
              <p:cNvGrpSpPr>
                <a:grpSpLocks/>
              </p:cNvGrpSpPr>
              <p:nvPr/>
            </p:nvGrpSpPr>
            <p:grpSpPr bwMode="auto">
              <a:xfrm>
                <a:off x="1248" y="1200"/>
                <a:ext cx="384" cy="384"/>
                <a:chOff x="2016" y="912"/>
                <a:chExt cx="384" cy="384"/>
              </a:xfrm>
            </p:grpSpPr>
            <p:sp>
              <p:nvSpPr>
                <p:cNvPr id="57962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8517"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18"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19"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8520"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962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2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2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2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2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963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79631" name="Group 47"/>
          <p:cNvGrpSpPr>
            <a:grpSpLocks/>
          </p:cNvGrpSpPr>
          <p:nvPr/>
        </p:nvGrpSpPr>
        <p:grpSpPr bwMode="auto">
          <a:xfrm>
            <a:off x="1981200" y="3692525"/>
            <a:ext cx="5334000" cy="631825"/>
            <a:chOff x="1248" y="2326"/>
            <a:chExt cx="3360" cy="398"/>
          </a:xfrm>
        </p:grpSpPr>
        <p:sp>
          <p:nvSpPr>
            <p:cNvPr id="57963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963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项目团队组建</a:t>
              </a:r>
            </a:p>
          </p:txBody>
        </p:sp>
        <p:grpSp>
          <p:nvGrpSpPr>
            <p:cNvPr id="579634" name="Group 50"/>
            <p:cNvGrpSpPr>
              <a:grpSpLocks/>
            </p:cNvGrpSpPr>
            <p:nvPr/>
          </p:nvGrpSpPr>
          <p:grpSpPr bwMode="auto">
            <a:xfrm>
              <a:off x="1248" y="2340"/>
              <a:ext cx="384" cy="384"/>
              <a:chOff x="1248" y="1200"/>
              <a:chExt cx="384" cy="384"/>
            </a:xfrm>
          </p:grpSpPr>
          <p:grpSp>
            <p:nvGrpSpPr>
              <p:cNvPr id="579635" name="Group 51"/>
              <p:cNvGrpSpPr>
                <a:grpSpLocks/>
              </p:cNvGrpSpPr>
              <p:nvPr/>
            </p:nvGrpSpPr>
            <p:grpSpPr bwMode="auto">
              <a:xfrm>
                <a:off x="1248" y="1200"/>
                <a:ext cx="384" cy="384"/>
                <a:chOff x="2016" y="912"/>
                <a:chExt cx="384" cy="384"/>
              </a:xfrm>
            </p:grpSpPr>
            <p:sp>
              <p:nvSpPr>
                <p:cNvPr id="57963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8533"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34"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35"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8536"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964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4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4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4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4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964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579647" name="Group 63"/>
          <p:cNvGrpSpPr>
            <a:grpSpLocks/>
          </p:cNvGrpSpPr>
          <p:nvPr/>
        </p:nvGrpSpPr>
        <p:grpSpPr bwMode="auto">
          <a:xfrm>
            <a:off x="1981200" y="5410200"/>
            <a:ext cx="5334000" cy="628650"/>
            <a:chOff x="1248" y="1188"/>
            <a:chExt cx="3360" cy="396"/>
          </a:xfrm>
        </p:grpSpPr>
        <p:sp>
          <p:nvSpPr>
            <p:cNvPr id="579648"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9649"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项目团队管理</a:t>
              </a:r>
            </a:p>
          </p:txBody>
        </p:sp>
        <p:grpSp>
          <p:nvGrpSpPr>
            <p:cNvPr id="579650" name="Group 66"/>
            <p:cNvGrpSpPr>
              <a:grpSpLocks/>
            </p:cNvGrpSpPr>
            <p:nvPr/>
          </p:nvGrpSpPr>
          <p:grpSpPr bwMode="auto">
            <a:xfrm>
              <a:off x="1248" y="1200"/>
              <a:ext cx="384" cy="384"/>
              <a:chOff x="1248" y="1200"/>
              <a:chExt cx="384" cy="384"/>
            </a:xfrm>
          </p:grpSpPr>
          <p:grpSp>
            <p:nvGrpSpPr>
              <p:cNvPr id="579651" name="Group 67"/>
              <p:cNvGrpSpPr>
                <a:grpSpLocks/>
              </p:cNvGrpSpPr>
              <p:nvPr/>
            </p:nvGrpSpPr>
            <p:grpSpPr bwMode="auto">
              <a:xfrm>
                <a:off x="1248" y="1200"/>
                <a:ext cx="384" cy="384"/>
                <a:chOff x="2016" y="912"/>
                <a:chExt cx="384" cy="384"/>
              </a:xfrm>
            </p:grpSpPr>
            <p:sp>
              <p:nvSpPr>
                <p:cNvPr id="579652"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8549"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50"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8551"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8552"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79657"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58"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59"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60"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79661"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79662"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EFE840E-E53B-44DE-9CA0-C92CC2145953}" type="slidenum">
              <a:rPr lang="en-US" altLang="zh-CN"/>
              <a:pPr/>
              <a:t>183</a:t>
            </a:fld>
            <a:endParaRPr lang="en-US" altLang="zh-CN"/>
          </a:p>
        </p:txBody>
      </p:sp>
      <p:sp>
        <p:nvSpPr>
          <p:cNvPr id="580610" name="Rectangle 2"/>
          <p:cNvSpPr>
            <a:spLocks noGrp="1" noChangeArrowheads="1"/>
          </p:cNvSpPr>
          <p:nvPr>
            <p:ph type="title" idx="4294967295"/>
          </p:nvPr>
        </p:nvSpPr>
        <p:spPr>
          <a:xfrm>
            <a:off x="457200" y="4445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项目团队建设</a:t>
            </a:r>
          </a:p>
        </p:txBody>
      </p:sp>
      <p:pic>
        <p:nvPicPr>
          <p:cNvPr id="58061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90600"/>
            <a:ext cx="9144000" cy="5867400"/>
          </a:xfrm>
          <a:noFill/>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63A96D3-03A9-4BA0-B690-B67F9FEFEFBD}" type="slidenum">
              <a:rPr lang="en-US" altLang="zh-CN"/>
              <a:pPr/>
              <a:t>184</a:t>
            </a:fld>
            <a:endParaRPr lang="en-US" altLang="zh-CN"/>
          </a:p>
        </p:txBody>
      </p:sp>
      <p:sp>
        <p:nvSpPr>
          <p:cNvPr id="5816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项目团队建设</a:t>
            </a:r>
          </a:p>
        </p:txBody>
      </p:sp>
      <p:sp>
        <p:nvSpPr>
          <p:cNvPr id="581635" name="Rectangle 3"/>
          <p:cNvSpPr>
            <a:spLocks noGrp="1" noChangeArrowheads="1"/>
          </p:cNvSpPr>
          <p:nvPr>
            <p:ph type="body" idx="4294967295"/>
          </p:nvPr>
        </p:nvSpPr>
        <p:spPr>
          <a:xfrm>
            <a:off x="457200" y="1524000"/>
            <a:ext cx="8218488" cy="4724400"/>
          </a:xfrm>
        </p:spPr>
        <p:txBody>
          <a:bodyPr/>
          <a:lstStyle/>
          <a:p>
            <a:pPr>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团队建设的措施</a:t>
            </a:r>
          </a:p>
          <a:p>
            <a:pPr lvl="1">
              <a:lnSpc>
                <a:spcPct val="130000"/>
              </a:lnSpc>
            </a:pPr>
            <a:r>
              <a:rPr lang="zh-CN" altLang="en-US" b="1" smtClean="0">
                <a:latin typeface="微软雅黑" panose="020B0503020204020204" pitchFamily="34" charset="-122"/>
                <a:ea typeface="微软雅黑" panose="020B0503020204020204" pitchFamily="34" charset="-122"/>
              </a:rPr>
              <a:t>奖励和表扬体系：</a:t>
            </a:r>
            <a:r>
              <a:rPr lang="zh-CN" altLang="en-US" b="1" smtClean="0">
                <a:solidFill>
                  <a:srgbClr val="FFFF00"/>
                </a:solidFill>
                <a:latin typeface="微软雅黑" panose="020B0503020204020204" pitchFamily="34" charset="-122"/>
                <a:ea typeface="微软雅黑" panose="020B0503020204020204" pitchFamily="34" charset="-122"/>
              </a:rPr>
              <a:t>项目绩效和奖励紧密结合</a:t>
            </a:r>
          </a:p>
          <a:p>
            <a:pPr lvl="1">
              <a:lnSpc>
                <a:spcPct val="130000"/>
              </a:lnSpc>
            </a:pPr>
            <a:r>
              <a:rPr lang="zh-CN" altLang="en-US" b="1" smtClean="0">
                <a:latin typeface="微软雅黑" panose="020B0503020204020204" pitchFamily="34" charset="-122"/>
                <a:ea typeface="微软雅黑" panose="020B0503020204020204" pitchFamily="34" charset="-122"/>
              </a:rPr>
              <a:t>集中办公</a:t>
            </a:r>
          </a:p>
          <a:p>
            <a:pPr lvl="1">
              <a:lnSpc>
                <a:spcPct val="130000"/>
              </a:lnSpc>
            </a:pPr>
            <a:r>
              <a:rPr lang="zh-CN" altLang="en-US" b="1" smtClean="0">
                <a:latin typeface="微软雅黑" panose="020B0503020204020204" pitchFamily="34" charset="-122"/>
                <a:ea typeface="微软雅黑" panose="020B0503020204020204" pitchFamily="34" charset="-122"/>
              </a:rPr>
              <a:t>指挥部</a:t>
            </a:r>
          </a:p>
          <a:p>
            <a:pPr lvl="1">
              <a:lnSpc>
                <a:spcPct val="130000"/>
              </a:lnSpc>
            </a:pPr>
            <a:r>
              <a:rPr lang="zh-CN" altLang="en-US" b="1" smtClean="0">
                <a:latin typeface="微软雅黑" panose="020B0503020204020204" pitchFamily="34" charset="-122"/>
                <a:ea typeface="微软雅黑" panose="020B0503020204020204" pitchFamily="34" charset="-122"/>
              </a:rPr>
              <a:t>培训和活动</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DCA55042-A403-44D6-963D-4300F6F894E3}" type="slidenum">
              <a:rPr lang="en-US" altLang="zh-CN"/>
              <a:pPr/>
              <a:t>185</a:t>
            </a:fld>
            <a:endParaRPr lang="en-US" altLang="zh-CN"/>
          </a:p>
        </p:txBody>
      </p:sp>
      <p:sp>
        <p:nvSpPr>
          <p:cNvPr id="5836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583683" name="Group 3"/>
          <p:cNvGrpSpPr>
            <a:grpSpLocks/>
          </p:cNvGrpSpPr>
          <p:nvPr/>
        </p:nvGrpSpPr>
        <p:grpSpPr bwMode="auto">
          <a:xfrm>
            <a:off x="2005013" y="2771775"/>
            <a:ext cx="5310187" cy="609600"/>
            <a:chOff x="1263" y="1881"/>
            <a:chExt cx="3345" cy="384"/>
          </a:xfrm>
        </p:grpSpPr>
        <p:grpSp>
          <p:nvGrpSpPr>
            <p:cNvPr id="583684" name="Group 4"/>
            <p:cNvGrpSpPr>
              <a:grpSpLocks/>
            </p:cNvGrpSpPr>
            <p:nvPr/>
          </p:nvGrpSpPr>
          <p:grpSpPr bwMode="auto">
            <a:xfrm>
              <a:off x="1263" y="1881"/>
              <a:ext cx="384" cy="384"/>
              <a:chOff x="816" y="1872"/>
              <a:chExt cx="384" cy="384"/>
            </a:xfrm>
          </p:grpSpPr>
          <p:sp>
            <p:nvSpPr>
              <p:cNvPr id="14950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1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1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951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8368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69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69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69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69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8369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69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人力资源规划</a:t>
              </a:r>
            </a:p>
          </p:txBody>
        </p:sp>
        <p:sp>
          <p:nvSpPr>
            <p:cNvPr id="58369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583697" name="Group 17"/>
          <p:cNvGrpSpPr>
            <a:grpSpLocks/>
          </p:cNvGrpSpPr>
          <p:nvPr/>
        </p:nvGrpSpPr>
        <p:grpSpPr bwMode="auto">
          <a:xfrm>
            <a:off x="2024063" y="4572000"/>
            <a:ext cx="5291137" cy="614363"/>
            <a:chOff x="1275" y="3015"/>
            <a:chExt cx="3333" cy="387"/>
          </a:xfrm>
        </p:grpSpPr>
        <p:grpSp>
          <p:nvGrpSpPr>
            <p:cNvPr id="583698" name="Group 18"/>
            <p:cNvGrpSpPr>
              <a:grpSpLocks/>
            </p:cNvGrpSpPr>
            <p:nvPr/>
          </p:nvGrpSpPr>
          <p:grpSpPr bwMode="auto">
            <a:xfrm>
              <a:off x="1275" y="3015"/>
              <a:ext cx="384" cy="384"/>
              <a:chOff x="816" y="1872"/>
              <a:chExt cx="384" cy="384"/>
            </a:xfrm>
          </p:grpSpPr>
          <p:sp>
            <p:nvSpPr>
              <p:cNvPr id="14952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2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2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952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8370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0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0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0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0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8370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0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项目团队建设</a:t>
              </a:r>
              <a:endParaRPr lang="en-US" altLang="zh-CN" sz="3200">
                <a:solidFill>
                  <a:schemeClr val="tx2"/>
                </a:solidFill>
                <a:ea typeface="宋体" panose="02010600030101010101" pitchFamily="2" charset="-122"/>
              </a:endParaRPr>
            </a:p>
          </p:txBody>
        </p:sp>
        <p:sp>
          <p:nvSpPr>
            <p:cNvPr id="58371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583711" name="Group 31"/>
          <p:cNvGrpSpPr>
            <a:grpSpLocks/>
          </p:cNvGrpSpPr>
          <p:nvPr/>
        </p:nvGrpSpPr>
        <p:grpSpPr bwMode="auto">
          <a:xfrm>
            <a:off x="1981200" y="1885950"/>
            <a:ext cx="5334000" cy="628650"/>
            <a:chOff x="1248" y="1188"/>
            <a:chExt cx="3360" cy="396"/>
          </a:xfrm>
        </p:grpSpPr>
        <p:sp>
          <p:nvSpPr>
            <p:cNvPr id="58371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1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人力资源相关理论</a:t>
              </a:r>
            </a:p>
          </p:txBody>
        </p:sp>
        <p:grpSp>
          <p:nvGrpSpPr>
            <p:cNvPr id="583714" name="Group 34"/>
            <p:cNvGrpSpPr>
              <a:grpSpLocks/>
            </p:cNvGrpSpPr>
            <p:nvPr/>
          </p:nvGrpSpPr>
          <p:grpSpPr bwMode="auto">
            <a:xfrm>
              <a:off x="1248" y="1200"/>
              <a:ext cx="384" cy="384"/>
              <a:chOff x="1248" y="1200"/>
              <a:chExt cx="384" cy="384"/>
            </a:xfrm>
          </p:grpSpPr>
          <p:grpSp>
            <p:nvGrpSpPr>
              <p:cNvPr id="583715" name="Group 35"/>
              <p:cNvGrpSpPr>
                <a:grpSpLocks/>
              </p:cNvGrpSpPr>
              <p:nvPr/>
            </p:nvGrpSpPr>
            <p:grpSpPr bwMode="auto">
              <a:xfrm>
                <a:off x="1248" y="1200"/>
                <a:ext cx="384" cy="384"/>
                <a:chOff x="2016" y="912"/>
                <a:chExt cx="384" cy="384"/>
              </a:xfrm>
            </p:grpSpPr>
            <p:sp>
              <p:nvSpPr>
                <p:cNvPr id="58371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954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4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4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954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8372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2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2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2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2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8372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583727" name="Group 47"/>
          <p:cNvGrpSpPr>
            <a:grpSpLocks/>
          </p:cNvGrpSpPr>
          <p:nvPr/>
        </p:nvGrpSpPr>
        <p:grpSpPr bwMode="auto">
          <a:xfrm>
            <a:off x="1981200" y="3692525"/>
            <a:ext cx="5334000" cy="631825"/>
            <a:chOff x="1248" y="2326"/>
            <a:chExt cx="3360" cy="398"/>
          </a:xfrm>
        </p:grpSpPr>
        <p:sp>
          <p:nvSpPr>
            <p:cNvPr id="58372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2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项目团队组建</a:t>
              </a:r>
            </a:p>
          </p:txBody>
        </p:sp>
        <p:grpSp>
          <p:nvGrpSpPr>
            <p:cNvPr id="583730" name="Group 50"/>
            <p:cNvGrpSpPr>
              <a:grpSpLocks/>
            </p:cNvGrpSpPr>
            <p:nvPr/>
          </p:nvGrpSpPr>
          <p:grpSpPr bwMode="auto">
            <a:xfrm>
              <a:off x="1248" y="2340"/>
              <a:ext cx="384" cy="384"/>
              <a:chOff x="1248" y="1200"/>
              <a:chExt cx="384" cy="384"/>
            </a:xfrm>
          </p:grpSpPr>
          <p:grpSp>
            <p:nvGrpSpPr>
              <p:cNvPr id="583731" name="Group 51"/>
              <p:cNvGrpSpPr>
                <a:grpSpLocks/>
              </p:cNvGrpSpPr>
              <p:nvPr/>
            </p:nvGrpSpPr>
            <p:grpSpPr bwMode="auto">
              <a:xfrm>
                <a:off x="1248" y="1200"/>
                <a:ext cx="384" cy="384"/>
                <a:chOff x="2016" y="912"/>
                <a:chExt cx="384" cy="384"/>
              </a:xfrm>
            </p:grpSpPr>
            <p:sp>
              <p:nvSpPr>
                <p:cNvPr id="58373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955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5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5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956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8373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3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3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4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4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8374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583743" name="Group 63"/>
          <p:cNvGrpSpPr>
            <a:grpSpLocks/>
          </p:cNvGrpSpPr>
          <p:nvPr/>
        </p:nvGrpSpPr>
        <p:grpSpPr bwMode="auto">
          <a:xfrm>
            <a:off x="1981200" y="5410200"/>
            <a:ext cx="5334000" cy="628650"/>
            <a:chOff x="1248" y="1188"/>
            <a:chExt cx="3360" cy="396"/>
          </a:xfrm>
        </p:grpSpPr>
        <p:sp>
          <p:nvSpPr>
            <p:cNvPr id="58374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4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项目团队管理</a:t>
              </a:r>
            </a:p>
          </p:txBody>
        </p:sp>
        <p:grpSp>
          <p:nvGrpSpPr>
            <p:cNvPr id="583746" name="Group 66"/>
            <p:cNvGrpSpPr>
              <a:grpSpLocks/>
            </p:cNvGrpSpPr>
            <p:nvPr/>
          </p:nvGrpSpPr>
          <p:grpSpPr bwMode="auto">
            <a:xfrm>
              <a:off x="1248" y="1200"/>
              <a:ext cx="384" cy="384"/>
              <a:chOff x="1248" y="1200"/>
              <a:chExt cx="384" cy="384"/>
            </a:xfrm>
          </p:grpSpPr>
          <p:grpSp>
            <p:nvGrpSpPr>
              <p:cNvPr id="583747" name="Group 67"/>
              <p:cNvGrpSpPr>
                <a:grpSpLocks/>
              </p:cNvGrpSpPr>
              <p:nvPr/>
            </p:nvGrpSpPr>
            <p:grpSpPr bwMode="auto">
              <a:xfrm>
                <a:off x="1248" y="1200"/>
                <a:ext cx="384" cy="384"/>
                <a:chOff x="2016" y="912"/>
                <a:chExt cx="384" cy="384"/>
              </a:xfrm>
            </p:grpSpPr>
            <p:sp>
              <p:nvSpPr>
                <p:cNvPr id="58374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49573"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74"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9575"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9576"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58375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5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5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5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58375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58375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FE129C8-AE93-4212-9CAC-5C8220279DEF}" type="slidenum">
              <a:rPr lang="en-US" altLang="zh-CN"/>
              <a:pPr/>
              <a:t>186</a:t>
            </a:fld>
            <a:endParaRPr lang="en-US" altLang="zh-CN"/>
          </a:p>
        </p:txBody>
      </p:sp>
      <p:sp>
        <p:nvSpPr>
          <p:cNvPr id="584706"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项目团队管理</a:t>
            </a:r>
          </a:p>
        </p:txBody>
      </p:sp>
      <p:pic>
        <p:nvPicPr>
          <p:cNvPr id="58470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314E36B2-494E-4118-B1F5-00655DEE9328}" type="slidenum">
              <a:rPr lang="en-US" altLang="zh-CN"/>
              <a:pPr/>
              <a:t>187</a:t>
            </a:fld>
            <a:endParaRPr lang="en-US" altLang="zh-CN"/>
          </a:p>
        </p:txBody>
      </p:sp>
      <p:sp>
        <p:nvSpPr>
          <p:cNvPr id="5857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项目团队管理</a:t>
            </a:r>
          </a:p>
        </p:txBody>
      </p:sp>
      <p:sp>
        <p:nvSpPr>
          <p:cNvPr id="585731" name="Rectangle 3"/>
          <p:cNvSpPr>
            <a:spLocks noGrp="1" noChangeArrowheads="1"/>
          </p:cNvSpPr>
          <p:nvPr>
            <p:ph type="body" idx="4294967295"/>
          </p:nvPr>
        </p:nvSpPr>
        <p:spPr>
          <a:xfrm>
            <a:off x="179388" y="1341438"/>
            <a:ext cx="8713787" cy="5248275"/>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项目经理的角色</a:t>
            </a:r>
          </a:p>
          <a:p>
            <a:pPr>
              <a:lnSpc>
                <a:spcPct val="13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zh-CN" altLang="en-US" sz="2800" b="1" u="sng" smtClean="0">
                <a:solidFill>
                  <a:srgbClr val="FFFF00"/>
                </a:solidFill>
                <a:latin typeface="微软雅黑" panose="020B0503020204020204" pitchFamily="34" charset="-122"/>
                <a:ea typeface="微软雅黑" panose="020B0503020204020204" pitchFamily="34" charset="-122"/>
              </a:rPr>
              <a:t>具备哪些职能？</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1</a:t>
            </a:r>
            <a:r>
              <a:rPr lang="zh-CN" altLang="en-US" b="1" smtClean="0">
                <a:latin typeface="微软雅黑" panose="020B0503020204020204" pitchFamily="34" charset="-122"/>
                <a:ea typeface="微软雅黑" panose="020B0503020204020204" pitchFamily="34" charset="-122"/>
              </a:rPr>
              <a:t>、综合者 </a:t>
            </a:r>
            <a:r>
              <a:rPr lang="en-US" altLang="zh-CN" b="1" smtClean="0">
                <a:latin typeface="微软雅黑" panose="020B0503020204020204" pitchFamily="34" charset="-122"/>
                <a:ea typeface="微软雅黑" panose="020B0503020204020204" pitchFamily="34" charset="-122"/>
              </a:rPr>
              <a:t>    2</a:t>
            </a:r>
            <a:r>
              <a:rPr lang="zh-CN" altLang="en-US" b="1" smtClean="0">
                <a:latin typeface="微软雅黑" panose="020B0503020204020204" pitchFamily="34" charset="-122"/>
                <a:ea typeface="微软雅黑" panose="020B0503020204020204" pitchFamily="34" charset="-122"/>
              </a:rPr>
              <a:t>、沟通者</a:t>
            </a:r>
            <a:r>
              <a:rPr lang="en-US" altLang="zh-CN" b="1" smtClean="0">
                <a:latin typeface="微软雅黑" panose="020B0503020204020204" pitchFamily="34" charset="-122"/>
                <a:ea typeface="微软雅黑" panose="020B0503020204020204" pitchFamily="34" charset="-122"/>
              </a:rPr>
              <a:t>    3</a:t>
            </a:r>
            <a:r>
              <a:rPr lang="zh-CN" altLang="en-US" b="1" smtClean="0">
                <a:latin typeface="微软雅黑" panose="020B0503020204020204" pitchFamily="34" charset="-122"/>
                <a:ea typeface="微软雅黑" panose="020B0503020204020204" pitchFamily="34" charset="-122"/>
              </a:rPr>
              <a:t>、团队领导</a:t>
            </a:r>
          </a:p>
          <a:p>
            <a:pPr lvl="1">
              <a:lnSpc>
                <a:spcPct val="13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4</a:t>
            </a:r>
            <a:r>
              <a:rPr lang="zh-CN" altLang="en-US" b="1" smtClean="0">
                <a:latin typeface="微软雅黑" panose="020B0503020204020204" pitchFamily="34" charset="-122"/>
                <a:ea typeface="微软雅黑" panose="020B0503020204020204" pitchFamily="34" charset="-122"/>
              </a:rPr>
              <a:t>、决策者</a:t>
            </a:r>
            <a:r>
              <a:rPr lang="en-US" altLang="zh-CN" b="1" smtClean="0">
                <a:latin typeface="微软雅黑" panose="020B0503020204020204" pitchFamily="34" charset="-122"/>
                <a:ea typeface="微软雅黑" panose="020B0503020204020204" pitchFamily="34" charset="-122"/>
              </a:rPr>
              <a:t>     5</a:t>
            </a:r>
            <a:r>
              <a:rPr lang="zh-CN" altLang="en-US" b="1" smtClean="0">
                <a:latin typeface="微软雅黑" panose="020B0503020204020204" pitchFamily="34" charset="-122"/>
                <a:ea typeface="微软雅黑" panose="020B0503020204020204" pitchFamily="34" charset="-122"/>
              </a:rPr>
              <a:t>、气氛创造者</a:t>
            </a:r>
          </a:p>
          <a:p>
            <a:pPr>
              <a:buFont typeface="Arial" panose="020B0604020202020204" pitchFamily="34" charset="0"/>
              <a:buNone/>
            </a:pPr>
            <a:r>
              <a:rPr lang="zh-CN" altLang="en-US" sz="2800" b="1" smtClean="0">
                <a:solidFill>
                  <a:srgbClr val="FFFF00"/>
                </a:solidFill>
                <a:latin typeface="微软雅黑" panose="020B0503020204020204" pitchFamily="34" charset="-122"/>
                <a:ea typeface="微软雅黑" panose="020B0503020204020204" pitchFamily="34" charset="-122"/>
              </a:rPr>
              <a:t>      </a:t>
            </a:r>
            <a:r>
              <a:rPr lang="zh-CN" altLang="en-US" sz="2800" b="1" u="sng" smtClean="0">
                <a:solidFill>
                  <a:srgbClr val="FFFF00"/>
                </a:solidFill>
                <a:latin typeface="微软雅黑" panose="020B0503020204020204" pitchFamily="34" charset="-122"/>
                <a:ea typeface="微软雅黑" panose="020B0503020204020204" pitchFamily="34" charset="-122"/>
              </a:rPr>
              <a:t>做哪些事情？</a:t>
            </a:r>
          </a:p>
          <a:p>
            <a:pPr lvl="1">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1</a:t>
            </a:r>
            <a:r>
              <a:rPr lang="zh-CN" altLang="en-US" b="1" smtClean="0">
                <a:latin typeface="微软雅黑" panose="020B0503020204020204" pitchFamily="34" charset="-122"/>
                <a:ea typeface="微软雅黑" panose="020B0503020204020204" pitchFamily="34" charset="-122"/>
              </a:rPr>
              <a:t>、计划编制</a:t>
            </a:r>
          </a:p>
          <a:p>
            <a:pPr lvl="1">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2</a:t>
            </a:r>
            <a:r>
              <a:rPr lang="zh-CN" altLang="en-US" b="1" smtClean="0">
                <a:latin typeface="微软雅黑" panose="020B0503020204020204" pitchFamily="34" charset="-122"/>
                <a:ea typeface="微软雅黑" panose="020B0503020204020204" pitchFamily="34" charset="-122"/>
              </a:rPr>
              <a:t>、绩效、趋势分析、进展报告</a:t>
            </a:r>
          </a:p>
          <a:p>
            <a:pPr lvl="1">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3</a:t>
            </a:r>
            <a:r>
              <a:rPr lang="zh-CN" altLang="en-US" b="1" smtClean="0">
                <a:latin typeface="微软雅黑" panose="020B0503020204020204" pitchFamily="34" charset="-122"/>
                <a:ea typeface="微软雅黑" panose="020B0503020204020204" pitchFamily="34" charset="-122"/>
              </a:rPr>
              <a:t>、与项目所有干系人进行沟通，维持客户关系</a:t>
            </a:r>
          </a:p>
          <a:p>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B26364C9-9B26-4651-A62D-E904B4EF56E2}" type="slidenum">
              <a:rPr lang="en-US" altLang="zh-CN"/>
              <a:pPr/>
              <a:t>188</a:t>
            </a:fld>
            <a:endParaRPr lang="en-US" altLang="zh-CN"/>
          </a:p>
        </p:txBody>
      </p:sp>
      <p:sp>
        <p:nvSpPr>
          <p:cNvPr id="265218"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项目沟通管理</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25CE0378-5D86-4402-A11C-FAF4130B7A96}" type="slidenum">
              <a:rPr lang="en-US" altLang="zh-CN"/>
              <a:pPr/>
              <a:t>189</a:t>
            </a:fld>
            <a:endParaRPr lang="en-US" altLang="zh-CN"/>
          </a:p>
        </p:txBody>
      </p:sp>
      <p:sp>
        <p:nvSpPr>
          <p:cNvPr id="7628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762883" name="Group 3"/>
          <p:cNvGrpSpPr>
            <a:grpSpLocks/>
          </p:cNvGrpSpPr>
          <p:nvPr/>
        </p:nvGrpSpPr>
        <p:grpSpPr bwMode="auto">
          <a:xfrm>
            <a:off x="2005013" y="2771775"/>
            <a:ext cx="5310187" cy="609600"/>
            <a:chOff x="1263" y="1881"/>
            <a:chExt cx="3345" cy="384"/>
          </a:xfrm>
        </p:grpSpPr>
        <p:grpSp>
          <p:nvGrpSpPr>
            <p:cNvPr id="762884" name="Group 4"/>
            <p:cNvGrpSpPr>
              <a:grpSpLocks/>
            </p:cNvGrpSpPr>
            <p:nvPr/>
          </p:nvGrpSpPr>
          <p:grpSpPr bwMode="auto">
            <a:xfrm>
              <a:off x="1263" y="1881"/>
              <a:ext cx="384" cy="384"/>
              <a:chOff x="816" y="1872"/>
              <a:chExt cx="384" cy="384"/>
            </a:xfrm>
          </p:grpSpPr>
          <p:sp>
            <p:nvSpPr>
              <p:cNvPr id="13414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5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5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5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76288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89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89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89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89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76289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289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沟通规划</a:t>
              </a:r>
            </a:p>
          </p:txBody>
        </p:sp>
        <p:sp>
          <p:nvSpPr>
            <p:cNvPr id="76289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762897" name="Group 17"/>
          <p:cNvGrpSpPr>
            <a:grpSpLocks/>
          </p:cNvGrpSpPr>
          <p:nvPr/>
        </p:nvGrpSpPr>
        <p:grpSpPr bwMode="auto">
          <a:xfrm>
            <a:off x="2024063" y="4572000"/>
            <a:ext cx="5291137" cy="614363"/>
            <a:chOff x="1275" y="3015"/>
            <a:chExt cx="3333" cy="387"/>
          </a:xfrm>
        </p:grpSpPr>
        <p:grpSp>
          <p:nvGrpSpPr>
            <p:cNvPr id="762898" name="Group 18"/>
            <p:cNvGrpSpPr>
              <a:grpSpLocks/>
            </p:cNvGrpSpPr>
            <p:nvPr/>
          </p:nvGrpSpPr>
          <p:grpSpPr bwMode="auto">
            <a:xfrm>
              <a:off x="1275" y="3015"/>
              <a:ext cx="384" cy="384"/>
              <a:chOff x="816" y="1872"/>
              <a:chExt cx="384" cy="384"/>
            </a:xfrm>
          </p:grpSpPr>
          <p:sp>
            <p:nvSpPr>
              <p:cNvPr id="13416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6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6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6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76290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0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0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0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0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76290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290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绩效报告</a:t>
              </a:r>
            </a:p>
          </p:txBody>
        </p:sp>
        <p:sp>
          <p:nvSpPr>
            <p:cNvPr id="76291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762911" name="Group 31"/>
          <p:cNvGrpSpPr>
            <a:grpSpLocks/>
          </p:cNvGrpSpPr>
          <p:nvPr/>
        </p:nvGrpSpPr>
        <p:grpSpPr bwMode="auto">
          <a:xfrm>
            <a:off x="1981200" y="1885950"/>
            <a:ext cx="5334000" cy="628650"/>
            <a:chOff x="1248" y="1188"/>
            <a:chExt cx="3360" cy="396"/>
          </a:xfrm>
        </p:grpSpPr>
        <p:sp>
          <p:nvSpPr>
            <p:cNvPr id="76291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291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沟通管理的相关理论</a:t>
              </a:r>
            </a:p>
          </p:txBody>
        </p:sp>
        <p:grpSp>
          <p:nvGrpSpPr>
            <p:cNvPr id="762914" name="Group 34"/>
            <p:cNvGrpSpPr>
              <a:grpSpLocks/>
            </p:cNvGrpSpPr>
            <p:nvPr/>
          </p:nvGrpSpPr>
          <p:grpSpPr bwMode="auto">
            <a:xfrm>
              <a:off x="1248" y="1200"/>
              <a:ext cx="384" cy="384"/>
              <a:chOff x="1248" y="1200"/>
              <a:chExt cx="384" cy="384"/>
            </a:xfrm>
          </p:grpSpPr>
          <p:grpSp>
            <p:nvGrpSpPr>
              <p:cNvPr id="762915" name="Group 35"/>
              <p:cNvGrpSpPr>
                <a:grpSpLocks/>
              </p:cNvGrpSpPr>
              <p:nvPr/>
            </p:nvGrpSpPr>
            <p:grpSpPr bwMode="auto">
              <a:xfrm>
                <a:off x="1248" y="1200"/>
                <a:ext cx="384" cy="384"/>
                <a:chOff x="2016" y="912"/>
                <a:chExt cx="384" cy="384"/>
              </a:xfrm>
            </p:grpSpPr>
            <p:sp>
              <p:nvSpPr>
                <p:cNvPr id="76291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18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8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8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8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76292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2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2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2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2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76292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762927" name="Group 47"/>
          <p:cNvGrpSpPr>
            <a:grpSpLocks/>
          </p:cNvGrpSpPr>
          <p:nvPr/>
        </p:nvGrpSpPr>
        <p:grpSpPr bwMode="auto">
          <a:xfrm>
            <a:off x="1981200" y="3692525"/>
            <a:ext cx="5334000" cy="631825"/>
            <a:chOff x="1248" y="2326"/>
            <a:chExt cx="3360" cy="398"/>
          </a:xfrm>
        </p:grpSpPr>
        <p:sp>
          <p:nvSpPr>
            <p:cNvPr id="76292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292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信息发布</a:t>
              </a:r>
            </a:p>
          </p:txBody>
        </p:sp>
        <p:grpSp>
          <p:nvGrpSpPr>
            <p:cNvPr id="762930" name="Group 50"/>
            <p:cNvGrpSpPr>
              <a:grpSpLocks/>
            </p:cNvGrpSpPr>
            <p:nvPr/>
          </p:nvGrpSpPr>
          <p:grpSpPr bwMode="auto">
            <a:xfrm>
              <a:off x="1248" y="2340"/>
              <a:ext cx="384" cy="384"/>
              <a:chOff x="1248" y="1200"/>
              <a:chExt cx="384" cy="384"/>
            </a:xfrm>
          </p:grpSpPr>
          <p:grpSp>
            <p:nvGrpSpPr>
              <p:cNvPr id="762931" name="Group 51"/>
              <p:cNvGrpSpPr>
                <a:grpSpLocks/>
              </p:cNvGrpSpPr>
              <p:nvPr/>
            </p:nvGrpSpPr>
            <p:grpSpPr bwMode="auto">
              <a:xfrm>
                <a:off x="1248" y="1200"/>
                <a:ext cx="384" cy="384"/>
                <a:chOff x="2016" y="912"/>
                <a:chExt cx="384" cy="384"/>
              </a:xfrm>
            </p:grpSpPr>
            <p:sp>
              <p:nvSpPr>
                <p:cNvPr id="76293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19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9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9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20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76293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3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3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4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4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76294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762943" name="Group 63"/>
          <p:cNvGrpSpPr>
            <a:grpSpLocks/>
          </p:cNvGrpSpPr>
          <p:nvPr/>
        </p:nvGrpSpPr>
        <p:grpSpPr bwMode="auto">
          <a:xfrm>
            <a:off x="1981200" y="5334000"/>
            <a:ext cx="5334000" cy="628650"/>
            <a:chOff x="1248" y="1188"/>
            <a:chExt cx="3360" cy="396"/>
          </a:xfrm>
        </p:grpSpPr>
        <p:sp>
          <p:nvSpPr>
            <p:cNvPr id="76294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294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利害关系者管理</a:t>
              </a:r>
            </a:p>
          </p:txBody>
        </p:sp>
        <p:grpSp>
          <p:nvGrpSpPr>
            <p:cNvPr id="762946" name="Group 66"/>
            <p:cNvGrpSpPr>
              <a:grpSpLocks/>
            </p:cNvGrpSpPr>
            <p:nvPr/>
          </p:nvGrpSpPr>
          <p:grpSpPr bwMode="auto">
            <a:xfrm>
              <a:off x="1248" y="1200"/>
              <a:ext cx="384" cy="384"/>
              <a:chOff x="1248" y="1200"/>
              <a:chExt cx="384" cy="384"/>
            </a:xfrm>
          </p:grpSpPr>
          <p:grpSp>
            <p:nvGrpSpPr>
              <p:cNvPr id="762947" name="Group 67"/>
              <p:cNvGrpSpPr>
                <a:grpSpLocks/>
              </p:cNvGrpSpPr>
              <p:nvPr/>
            </p:nvGrpSpPr>
            <p:grpSpPr bwMode="auto">
              <a:xfrm>
                <a:off x="1248" y="1200"/>
                <a:ext cx="384" cy="384"/>
                <a:chOff x="2016" y="912"/>
                <a:chExt cx="384" cy="384"/>
              </a:xfrm>
            </p:grpSpPr>
            <p:sp>
              <p:nvSpPr>
                <p:cNvPr id="76294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213"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214"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215"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216"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76295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5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5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5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76295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76295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A04B7AC3-711D-4C95-B188-890EBC41198C}" type="slidenum">
              <a:rPr lang="en-US" altLang="zh-CN"/>
              <a:pPr/>
              <a:t>19</a:t>
            </a:fld>
            <a:endParaRPr lang="en-US" altLang="zh-CN"/>
          </a:p>
        </p:txBody>
      </p:sp>
      <p:sp>
        <p:nvSpPr>
          <p:cNvPr id="1986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项目管理过程组</a:t>
            </a:r>
          </a:p>
        </p:txBody>
      </p:sp>
      <p:sp>
        <p:nvSpPr>
          <p:cNvPr id="198659" name="Rectangle 3"/>
          <p:cNvSpPr>
            <a:spLocks noGrp="1" noChangeArrowheads="1"/>
          </p:cNvSpPr>
          <p:nvPr>
            <p:ph type="body" idx="4294967295"/>
          </p:nvPr>
        </p:nvSpPr>
        <p:spPr>
          <a:xfrm>
            <a:off x="457200" y="1341438"/>
            <a:ext cx="8229600" cy="3527425"/>
          </a:xfrm>
        </p:spPr>
        <p:txBody>
          <a:bodyPr/>
          <a:lstStyle/>
          <a:p>
            <a:pPr>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项目或阶段的管理过程组示意图</a:t>
            </a:r>
            <a:endParaRPr lang="zh-CN" altLang="en-US" sz="2800" b="1" smtClean="0">
              <a:latin typeface="微软雅黑" panose="020B0503020204020204" pitchFamily="34" charset="-122"/>
              <a:ea typeface="微软雅黑" panose="020B0503020204020204" pitchFamily="34" charset="-122"/>
            </a:endParaRPr>
          </a:p>
        </p:txBody>
      </p:sp>
      <p:pic>
        <p:nvPicPr>
          <p:cNvPr id="198660"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4083169-C8D5-4F0A-BE84-7D37D22D2228}" type="slidenum">
              <a:rPr lang="en-US" altLang="zh-CN"/>
              <a:pPr/>
              <a:t>190</a:t>
            </a:fld>
            <a:endParaRPr lang="en-US" altLang="zh-CN"/>
          </a:p>
        </p:txBody>
      </p:sp>
      <p:sp>
        <p:nvSpPr>
          <p:cNvPr id="5908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沟通的重要性</a:t>
            </a:r>
          </a:p>
        </p:txBody>
      </p:sp>
      <p:sp>
        <p:nvSpPr>
          <p:cNvPr id="590851" name="Rectangle 3"/>
          <p:cNvSpPr>
            <a:spLocks noGrp="1" noChangeArrowheads="1"/>
          </p:cNvSpPr>
          <p:nvPr>
            <p:ph type="body" idx="4294967295"/>
          </p:nvPr>
        </p:nvSpPr>
        <p:spPr>
          <a:xfrm>
            <a:off x="304800" y="1112838"/>
            <a:ext cx="8839200" cy="5629275"/>
          </a:xfrm>
        </p:spPr>
        <p:txBody>
          <a:bodyPr/>
          <a:lstStyle/>
          <a:p>
            <a:pPr>
              <a:lnSpc>
                <a:spcPct val="110000"/>
              </a:lnSpc>
            </a:pPr>
            <a:r>
              <a:rPr lang="en-US" altLang="zh-CN" b="1" smtClean="0">
                <a:latin typeface="微软雅黑" panose="020B0503020204020204" pitchFamily="34" charset="-122"/>
                <a:ea typeface="微软雅黑" panose="020B0503020204020204" pitchFamily="34" charset="-122"/>
              </a:rPr>
              <a:t> IT</a:t>
            </a:r>
            <a:r>
              <a:rPr lang="zh-CN" altLang="en-US" b="1" smtClean="0">
                <a:latin typeface="微软雅黑" panose="020B0503020204020204" pitchFamily="34" charset="-122"/>
                <a:ea typeface="微软雅黑" panose="020B0503020204020204" pitchFamily="34" charset="-122"/>
              </a:rPr>
              <a:t>项目的成功依赖于三大要素：</a:t>
            </a:r>
          </a:p>
          <a:p>
            <a:pPr>
              <a:lnSpc>
                <a:spcPct val="11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a:t>
            </a:r>
            <a:r>
              <a:rPr lang="zh-CN" altLang="en-US" b="1" u="sng" smtClean="0">
                <a:solidFill>
                  <a:srgbClr val="FFFF00"/>
                </a:solidFill>
                <a:latin typeface="微软雅黑" panose="020B0503020204020204" pitchFamily="34" charset="-122"/>
                <a:ea typeface="微软雅黑" panose="020B0503020204020204" pitchFamily="34" charset="-122"/>
              </a:rPr>
              <a:t>用户参与</a:t>
            </a:r>
            <a:r>
              <a:rPr lang="zh-CN" altLang="en-US" b="1" smtClean="0">
                <a:solidFill>
                  <a:srgbClr val="FFFF00"/>
                </a:solidFill>
                <a:latin typeface="微软雅黑" panose="020B0503020204020204" pitchFamily="34" charset="-122"/>
                <a:ea typeface="微软雅黑" panose="020B0503020204020204" pitchFamily="34" charset="-122"/>
              </a:rPr>
              <a:t>、</a:t>
            </a:r>
            <a:r>
              <a:rPr lang="zh-CN" altLang="en-US" b="1" u="sng" smtClean="0">
                <a:solidFill>
                  <a:srgbClr val="FFFF00"/>
                </a:solidFill>
                <a:latin typeface="微软雅黑" panose="020B0503020204020204" pitchFamily="34" charset="-122"/>
                <a:ea typeface="微软雅黑" panose="020B0503020204020204" pitchFamily="34" charset="-122"/>
              </a:rPr>
              <a:t>主管层支持</a:t>
            </a:r>
            <a:r>
              <a:rPr lang="zh-CN" altLang="en-US" b="1" smtClean="0">
                <a:solidFill>
                  <a:srgbClr val="FFFF00"/>
                </a:solidFill>
                <a:latin typeface="微软雅黑" panose="020B0503020204020204" pitchFamily="34" charset="-122"/>
                <a:ea typeface="微软雅黑" panose="020B0503020204020204" pitchFamily="34" charset="-122"/>
              </a:rPr>
              <a:t>、</a:t>
            </a:r>
            <a:r>
              <a:rPr lang="zh-CN" altLang="en-US" b="1" u="sng" smtClean="0">
                <a:solidFill>
                  <a:srgbClr val="FFFF00"/>
                </a:solidFill>
                <a:latin typeface="微软雅黑" panose="020B0503020204020204" pitchFamily="34" charset="-122"/>
                <a:ea typeface="微软雅黑" panose="020B0503020204020204" pitchFamily="34" charset="-122"/>
              </a:rPr>
              <a:t>需求的清晰表述</a:t>
            </a:r>
            <a:endParaRPr lang="zh-CN" altLang="en-US" b="1" smtClean="0">
              <a:latin typeface="微软雅黑" panose="020B0503020204020204" pitchFamily="34" charset="-122"/>
              <a:ea typeface="微软雅黑" panose="020B0503020204020204" pitchFamily="34" charset="-122"/>
            </a:endParaRPr>
          </a:p>
          <a:p>
            <a:pPr>
              <a:lnSpc>
                <a:spcPct val="110000"/>
              </a:lnSpc>
              <a:buFont typeface="Arial" panose="020B0604020202020204" pitchFamily="34" charset="0"/>
              <a:buNone/>
            </a:pPr>
            <a:endParaRPr lang="zh-CN" altLang="en-US" b="1" smtClean="0">
              <a:latin typeface="微软雅黑" panose="020B0503020204020204" pitchFamily="34" charset="-122"/>
              <a:ea typeface="微软雅黑" panose="020B0503020204020204" pitchFamily="34" charset="-122"/>
            </a:endParaRPr>
          </a:p>
          <a:p>
            <a:pPr lvl="1">
              <a:lnSpc>
                <a:spcPct val="110000"/>
              </a:lnSpc>
            </a:pPr>
            <a:r>
              <a:rPr lang="zh-CN" altLang="en-US" b="1" smtClean="0">
                <a:latin typeface="微软雅黑" panose="020B0503020204020204" pitchFamily="34" charset="-122"/>
                <a:ea typeface="微软雅黑" panose="020B0503020204020204" pitchFamily="34" charset="-122"/>
              </a:rPr>
              <a:t>沟通是决策和计划的</a:t>
            </a:r>
            <a:r>
              <a:rPr lang="zh-CN" altLang="en-US" b="1" smtClean="0">
                <a:solidFill>
                  <a:srgbClr val="FFFF00"/>
                </a:solidFill>
                <a:latin typeface="微软雅黑" panose="020B0503020204020204" pitchFamily="34" charset="-122"/>
                <a:ea typeface="微软雅黑" panose="020B0503020204020204" pitchFamily="34" charset="-122"/>
              </a:rPr>
              <a:t>基础</a:t>
            </a:r>
          </a:p>
          <a:p>
            <a:pPr lvl="1">
              <a:lnSpc>
                <a:spcPct val="110000"/>
              </a:lnSpc>
            </a:pPr>
            <a:r>
              <a:rPr lang="zh-CN" altLang="en-US" b="1" smtClean="0">
                <a:latin typeface="微软雅黑" panose="020B0503020204020204" pitchFamily="34" charset="-122"/>
                <a:ea typeface="微软雅黑" panose="020B0503020204020204" pitchFamily="34" charset="-122"/>
              </a:rPr>
              <a:t>组织和控制管理过程的</a:t>
            </a:r>
            <a:r>
              <a:rPr lang="zh-CN" altLang="en-US" b="1" smtClean="0">
                <a:solidFill>
                  <a:srgbClr val="FFFF00"/>
                </a:solidFill>
                <a:latin typeface="微软雅黑" panose="020B0503020204020204" pitchFamily="34" charset="-122"/>
                <a:ea typeface="微软雅黑" panose="020B0503020204020204" pitchFamily="34" charset="-122"/>
              </a:rPr>
              <a:t>依据和手段</a:t>
            </a:r>
          </a:p>
          <a:p>
            <a:pPr lvl="1">
              <a:lnSpc>
                <a:spcPct val="110000"/>
              </a:lnSpc>
            </a:pPr>
            <a:r>
              <a:rPr lang="zh-CN" altLang="en-US" b="1" smtClean="0">
                <a:latin typeface="微软雅黑" panose="020B0503020204020204" pitchFamily="34" charset="-122"/>
                <a:ea typeface="微软雅黑" panose="020B0503020204020204" pitchFamily="34" charset="-122"/>
              </a:rPr>
              <a:t>建立和改善人际关系</a:t>
            </a:r>
            <a:r>
              <a:rPr lang="zh-CN" altLang="en-US" b="1" smtClean="0">
                <a:solidFill>
                  <a:srgbClr val="FFFF00"/>
                </a:solidFill>
                <a:latin typeface="微软雅黑" panose="020B0503020204020204" pitchFamily="34" charset="-122"/>
                <a:ea typeface="微软雅黑" panose="020B0503020204020204" pitchFamily="34" charset="-122"/>
              </a:rPr>
              <a:t>必不可少的条件</a:t>
            </a:r>
          </a:p>
          <a:p>
            <a:pPr lvl="1">
              <a:lnSpc>
                <a:spcPct val="110000"/>
              </a:lnSpc>
            </a:pPr>
            <a:r>
              <a:rPr lang="zh-CN" altLang="en-US" b="1" smtClean="0">
                <a:latin typeface="微软雅黑" panose="020B0503020204020204" pitchFamily="34" charset="-122"/>
                <a:ea typeface="微软雅黑" panose="020B0503020204020204" pitchFamily="34" charset="-122"/>
              </a:rPr>
              <a:t>项目经理成功领导的</a:t>
            </a:r>
            <a:r>
              <a:rPr lang="zh-CN" altLang="en-US" b="1" smtClean="0">
                <a:solidFill>
                  <a:srgbClr val="FFFF00"/>
                </a:solidFill>
                <a:latin typeface="微软雅黑" panose="020B0503020204020204" pitchFamily="34" charset="-122"/>
                <a:ea typeface="微软雅黑" panose="020B0503020204020204" pitchFamily="34" charset="-122"/>
              </a:rPr>
              <a:t>重要手段</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BC3ACAD7-982C-405B-BCD9-BC159286C90A}" type="slidenum">
              <a:rPr lang="en-US" altLang="zh-CN"/>
              <a:pPr/>
              <a:t>191</a:t>
            </a:fld>
            <a:endParaRPr lang="en-US" altLang="zh-CN"/>
          </a:p>
        </p:txBody>
      </p:sp>
      <p:sp>
        <p:nvSpPr>
          <p:cNvPr id="59494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mtClean="0">
                <a:effectLst/>
                <a:latin typeface="微软雅黑" panose="020B0503020204020204" pitchFamily="34" charset="-122"/>
                <a:ea typeface="微软雅黑" panose="020B0503020204020204" pitchFamily="34" charset="-122"/>
              </a:rPr>
              <a:t> </a:t>
            </a:r>
            <a:r>
              <a:rPr lang="zh-CN" altLang="en-US" smtClean="0">
                <a:effectLst/>
                <a:latin typeface="微软雅黑" panose="020B0503020204020204" pitchFamily="34" charset="-122"/>
                <a:ea typeface="微软雅黑" panose="020B0503020204020204" pitchFamily="34" charset="-122"/>
              </a:rPr>
              <a:t>沟通渠道</a:t>
            </a:r>
          </a:p>
        </p:txBody>
      </p:sp>
      <p:sp>
        <p:nvSpPr>
          <p:cNvPr id="594947" name="Rectangle 3"/>
          <p:cNvSpPr>
            <a:spLocks noGrp="1" noChangeArrowheads="1"/>
          </p:cNvSpPr>
          <p:nvPr>
            <p:ph type="body" idx="4294967295"/>
          </p:nvPr>
        </p:nvSpPr>
        <p:spPr>
          <a:xfrm>
            <a:off x="381000" y="2057400"/>
            <a:ext cx="5105400" cy="2505075"/>
          </a:xfrm>
        </p:spPr>
        <p:txBody>
          <a:bodyPr/>
          <a:lstStyle/>
          <a:p>
            <a:pPr>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1</a:t>
            </a:r>
            <a:r>
              <a:rPr lang="zh-CN" altLang="en-US" b="1" smtClean="0">
                <a:solidFill>
                  <a:srgbClr val="FFFF00"/>
                </a:solidFill>
                <a:latin typeface="微软雅黑" panose="020B0503020204020204" pitchFamily="34" charset="-122"/>
                <a:ea typeface="微软雅黑" panose="020B0503020204020204" pitchFamily="34" charset="-122"/>
              </a:rPr>
              <a:t>、链式沟通渠道：</a:t>
            </a:r>
          </a:p>
          <a:p>
            <a:pPr>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信息在高低层次见逐层传递</a:t>
            </a:r>
          </a:p>
        </p:txBody>
      </p:sp>
      <p:pic>
        <p:nvPicPr>
          <p:cNvPr id="594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14400"/>
            <a:ext cx="3429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D5F0CD79-1C68-47A2-ABCE-C185501B43B9}" type="slidenum">
              <a:rPr lang="en-US" altLang="zh-CN"/>
              <a:pPr/>
              <a:t>192</a:t>
            </a:fld>
            <a:endParaRPr lang="en-US" altLang="zh-CN"/>
          </a:p>
        </p:txBody>
      </p:sp>
      <p:sp>
        <p:nvSpPr>
          <p:cNvPr id="59597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sp>
        <p:nvSpPr>
          <p:cNvPr id="595971" name="Rectangle 3"/>
          <p:cNvSpPr>
            <a:spLocks noGrp="1" noChangeArrowheads="1"/>
          </p:cNvSpPr>
          <p:nvPr>
            <p:ph type="body" idx="4294967295"/>
          </p:nvPr>
        </p:nvSpPr>
        <p:spPr>
          <a:xfrm>
            <a:off x="381000" y="1676400"/>
            <a:ext cx="3581400" cy="3267075"/>
          </a:xfrm>
        </p:spPr>
        <p:txBody>
          <a:bodyPr/>
          <a:lstStyle/>
          <a:p>
            <a:pPr>
              <a:lnSpc>
                <a:spcPct val="12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2</a:t>
            </a:r>
            <a:r>
              <a:rPr lang="zh-CN" altLang="en-US" sz="2800" b="1" smtClean="0">
                <a:solidFill>
                  <a:srgbClr val="FFFF00"/>
                </a:solidFill>
                <a:latin typeface="微软雅黑" panose="020B0503020204020204" pitchFamily="34" charset="-122"/>
                <a:ea typeface="微软雅黑" panose="020B0503020204020204" pitchFamily="34" charset="-122"/>
              </a:rPr>
              <a:t>、轮式沟通渠道：</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主管人员分别同下属部门发生联系，成为个别信息的汇集点和传递中心。</a:t>
            </a:r>
          </a:p>
        </p:txBody>
      </p:sp>
      <p:pic>
        <p:nvPicPr>
          <p:cNvPr id="595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4343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F5039067-07D7-4770-BDCC-D6EA5C0527A7}" type="slidenum">
              <a:rPr lang="en-US" altLang="zh-CN"/>
              <a:pPr/>
              <a:t>193</a:t>
            </a:fld>
            <a:endParaRPr lang="en-US" altLang="zh-CN"/>
          </a:p>
        </p:txBody>
      </p:sp>
      <p:sp>
        <p:nvSpPr>
          <p:cNvPr id="59699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sp>
        <p:nvSpPr>
          <p:cNvPr id="596995" name="Rectangle 3"/>
          <p:cNvSpPr>
            <a:spLocks noGrp="1" noChangeArrowheads="1"/>
          </p:cNvSpPr>
          <p:nvPr>
            <p:ph type="body" idx="4294967295"/>
          </p:nvPr>
        </p:nvSpPr>
        <p:spPr>
          <a:xfrm>
            <a:off x="304800" y="1905000"/>
            <a:ext cx="3429000" cy="3343275"/>
          </a:xfrm>
        </p:spPr>
        <p:txBody>
          <a:bodyPr/>
          <a:lstStyle/>
          <a:p>
            <a:pPr>
              <a:lnSpc>
                <a:spcPct val="12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、环式沟通渠道：</a:t>
            </a:r>
          </a:p>
          <a:p>
            <a:pPr>
              <a:lnSpc>
                <a:spcPct val="120000"/>
              </a:lnSpc>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信息在组织不同成员之间</a:t>
            </a:r>
            <a:r>
              <a:rPr lang="zh-CN" altLang="en-US" sz="2800" b="1" smtClean="0">
                <a:solidFill>
                  <a:srgbClr val="FFFF00"/>
                </a:solidFill>
                <a:latin typeface="微软雅黑" panose="020B0503020204020204" pitchFamily="34" charset="-122"/>
                <a:ea typeface="微软雅黑" panose="020B0503020204020204" pitchFamily="34" charset="-122"/>
              </a:rPr>
              <a:t>依次</a:t>
            </a:r>
            <a:r>
              <a:rPr lang="zh-CN" altLang="en-US" sz="2800" b="1" smtClean="0">
                <a:latin typeface="微软雅黑" panose="020B0503020204020204" pitchFamily="34" charset="-122"/>
                <a:ea typeface="微软雅黑" panose="020B0503020204020204" pitchFamily="34" charset="-122"/>
              </a:rPr>
              <a:t>传递。</a:t>
            </a:r>
            <a:endParaRPr lang="zh-CN" altLang="en-US" b="1" smtClean="0">
              <a:latin typeface="微软雅黑" panose="020B0503020204020204" pitchFamily="34" charset="-122"/>
              <a:ea typeface="微软雅黑" panose="020B0503020204020204" pitchFamily="34" charset="-122"/>
            </a:endParaRPr>
          </a:p>
        </p:txBody>
      </p:sp>
      <p:pic>
        <p:nvPicPr>
          <p:cNvPr id="596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14400"/>
            <a:ext cx="480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1D9F0E2E-D88E-4B11-9DC4-6D9C117445C0}" type="slidenum">
              <a:rPr lang="en-US" altLang="zh-CN"/>
              <a:pPr/>
              <a:t>194</a:t>
            </a:fld>
            <a:endParaRPr lang="en-US" altLang="zh-CN"/>
          </a:p>
        </p:txBody>
      </p:sp>
      <p:sp>
        <p:nvSpPr>
          <p:cNvPr id="5980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sp>
        <p:nvSpPr>
          <p:cNvPr id="598019" name="Rectangle 3"/>
          <p:cNvSpPr>
            <a:spLocks noGrp="1" noChangeArrowheads="1"/>
          </p:cNvSpPr>
          <p:nvPr>
            <p:ph type="body" idx="4294967295"/>
          </p:nvPr>
        </p:nvSpPr>
        <p:spPr>
          <a:xfrm>
            <a:off x="0" y="1344613"/>
            <a:ext cx="4211638" cy="4029075"/>
          </a:xfrm>
        </p:spPr>
        <p:txBody>
          <a:bodyPr/>
          <a:lstStyle/>
          <a:p>
            <a:pPr>
              <a:lnSpc>
                <a:spcPct val="12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4</a:t>
            </a:r>
            <a:r>
              <a:rPr lang="zh-CN" altLang="en-US" b="1" smtClean="0">
                <a:solidFill>
                  <a:srgbClr val="FFFF00"/>
                </a:solidFill>
                <a:latin typeface="微软雅黑" panose="020B0503020204020204" pitchFamily="34" charset="-122"/>
                <a:ea typeface="微软雅黑" panose="020B0503020204020204" pitchFamily="34" charset="-122"/>
              </a:rPr>
              <a:t>、</a:t>
            </a:r>
            <a:r>
              <a:rPr lang="en-US" altLang="zh-CN" b="1" smtClean="0">
                <a:solidFill>
                  <a:srgbClr val="FFFF00"/>
                </a:solidFill>
                <a:latin typeface="微软雅黑" panose="020B0503020204020204" pitchFamily="34" charset="-122"/>
                <a:ea typeface="微软雅黑" panose="020B0503020204020204" pitchFamily="34" charset="-122"/>
              </a:rPr>
              <a:t>Y</a:t>
            </a:r>
            <a:r>
              <a:rPr lang="zh-CN" altLang="en-US" b="1" smtClean="0">
                <a:solidFill>
                  <a:srgbClr val="FFFF00"/>
                </a:solidFill>
                <a:latin typeface="微软雅黑" panose="020B0503020204020204" pitchFamily="34" charset="-122"/>
                <a:ea typeface="微软雅黑" panose="020B0503020204020204" pitchFamily="34" charset="-122"/>
              </a:rPr>
              <a:t>式沟通渠道：</a:t>
            </a:r>
          </a:p>
          <a:p>
            <a:pPr>
              <a:lnSpc>
                <a:spcPct val="120000"/>
              </a:lnSpc>
              <a:buFont typeface="Arial" panose="020B0604020202020204" pitchFamily="34" charset="0"/>
              <a:buNone/>
            </a:pPr>
            <a:endParaRPr lang="zh-CN" altLang="en-US" sz="2800" b="1" smtClean="0">
              <a:solidFill>
                <a:srgbClr val="FFCC00"/>
              </a:solidFill>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属于</a:t>
            </a:r>
            <a:r>
              <a:rPr lang="zh-CN" altLang="en-US" sz="2800" b="1" smtClean="0">
                <a:solidFill>
                  <a:srgbClr val="FFFF00"/>
                </a:solidFill>
                <a:latin typeface="微软雅黑" panose="020B0503020204020204" pitchFamily="34" charset="-122"/>
                <a:ea typeface="微软雅黑" panose="020B0503020204020204" pitchFamily="34" charset="-122"/>
              </a:rPr>
              <a:t>纵向沟通</a:t>
            </a:r>
            <a:r>
              <a:rPr lang="zh-CN" altLang="en-US" sz="2800" b="1" smtClean="0">
                <a:latin typeface="微软雅黑" panose="020B0503020204020204" pitchFamily="34" charset="-122"/>
                <a:ea typeface="微软雅黑" panose="020B0503020204020204" pitchFamily="34" charset="-122"/>
              </a:rPr>
              <a:t>，</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有一个成员居于沟通活动中心，成为中间媒介与中间环节。</a:t>
            </a:r>
          </a:p>
        </p:txBody>
      </p:sp>
      <p:pic>
        <p:nvPicPr>
          <p:cNvPr id="598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914400"/>
            <a:ext cx="464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343DA3E0-48F8-4787-B6E4-152CD691FD02}" type="slidenum">
              <a:rPr lang="en-US" altLang="zh-CN"/>
              <a:pPr/>
              <a:t>195</a:t>
            </a:fld>
            <a:endParaRPr lang="en-US" altLang="zh-CN"/>
          </a:p>
        </p:txBody>
      </p:sp>
      <p:sp>
        <p:nvSpPr>
          <p:cNvPr id="59904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sp>
        <p:nvSpPr>
          <p:cNvPr id="599043" name="Rectangle 3"/>
          <p:cNvSpPr>
            <a:spLocks noGrp="1" noChangeArrowheads="1"/>
          </p:cNvSpPr>
          <p:nvPr>
            <p:ph type="body" idx="4294967295"/>
          </p:nvPr>
        </p:nvSpPr>
        <p:spPr>
          <a:xfrm>
            <a:off x="0" y="1524000"/>
            <a:ext cx="4495800" cy="3763963"/>
          </a:xfrm>
        </p:spPr>
        <p:txBody>
          <a:bodyPr/>
          <a:lstStyle/>
          <a:p>
            <a:pPr>
              <a:lnSpc>
                <a:spcPct val="130000"/>
              </a:lnSpc>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5</a:t>
            </a:r>
            <a:r>
              <a:rPr lang="zh-CN" altLang="en-US" b="1" smtClean="0">
                <a:solidFill>
                  <a:srgbClr val="FFFF00"/>
                </a:solidFill>
                <a:latin typeface="微软雅黑" panose="020B0503020204020204" pitchFamily="34" charset="-122"/>
                <a:ea typeface="微软雅黑" panose="020B0503020204020204" pitchFamily="34" charset="-122"/>
              </a:rPr>
              <a:t>、全通道式沟通渠道</a:t>
            </a:r>
            <a:r>
              <a:rPr lang="zh-CN" altLang="en-US" b="1" smtClean="0">
                <a:latin typeface="微软雅黑" panose="020B0503020204020204" pitchFamily="34" charset="-122"/>
                <a:ea typeface="微软雅黑" panose="020B0503020204020204" pitchFamily="34" charset="-122"/>
              </a:rPr>
              <a:t>：</a:t>
            </a:r>
          </a:p>
          <a:p>
            <a:pPr>
              <a:lnSpc>
                <a:spcPct val="130000"/>
              </a:lnSpc>
              <a:buFont typeface="Arial" panose="020B0604020202020204" pitchFamily="34" charset="0"/>
              <a:buNone/>
            </a:pPr>
            <a:endParaRPr lang="zh-CN" altLang="en-US" b="1" smtClean="0">
              <a:latin typeface="微软雅黑" panose="020B0503020204020204" pitchFamily="34" charset="-122"/>
              <a:ea typeface="微软雅黑" panose="020B0503020204020204" pitchFamily="34" charset="-122"/>
            </a:endParaRPr>
          </a:p>
          <a:p>
            <a:pPr>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属</a:t>
            </a:r>
            <a:r>
              <a:rPr lang="zh-CN" altLang="en-US" b="1" smtClean="0">
                <a:solidFill>
                  <a:srgbClr val="FFFF00"/>
                </a:solidFill>
                <a:latin typeface="微软雅黑" panose="020B0503020204020204" pitchFamily="34" charset="-122"/>
                <a:ea typeface="微软雅黑" panose="020B0503020204020204" pitchFamily="34" charset="-122"/>
              </a:rPr>
              <a:t>开放式沟通系统</a:t>
            </a:r>
            <a:r>
              <a:rPr lang="zh-CN" altLang="en-US" b="1" smtClean="0">
                <a:latin typeface="微软雅黑" panose="020B0503020204020204" pitchFamily="34" charset="-122"/>
                <a:ea typeface="微软雅黑" panose="020B0503020204020204" pitchFamily="34" charset="-122"/>
              </a:rPr>
              <a:t>，</a:t>
            </a:r>
          </a:p>
          <a:p>
            <a:pPr>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每个成员之间都有一定的联系。</a:t>
            </a:r>
          </a:p>
          <a:p>
            <a:endParaRPr lang="zh-CN" altLang="en-US" b="1" smtClean="0">
              <a:latin typeface="微软雅黑" panose="020B0503020204020204" pitchFamily="34" charset="-122"/>
              <a:ea typeface="微软雅黑" panose="020B0503020204020204" pitchFamily="34" charset="-122"/>
            </a:endParaRPr>
          </a:p>
        </p:txBody>
      </p:sp>
      <p:pic>
        <p:nvPicPr>
          <p:cNvPr id="599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14400"/>
            <a:ext cx="4716462"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44FEC486-2BB5-4EC4-B521-6E7EAD6C847E}" type="slidenum">
              <a:rPr lang="en-US" altLang="zh-CN"/>
              <a:pPr/>
              <a:t>196</a:t>
            </a:fld>
            <a:endParaRPr lang="en-US" altLang="zh-CN"/>
          </a:p>
        </p:txBody>
      </p:sp>
      <p:sp>
        <p:nvSpPr>
          <p:cNvPr id="6000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sp>
        <p:nvSpPr>
          <p:cNvPr id="600067" name="Rectangle 3"/>
          <p:cNvSpPr>
            <a:spLocks noGrp="1" noChangeArrowheads="1"/>
          </p:cNvSpPr>
          <p:nvPr>
            <p:ph type="body" idx="4294967295"/>
          </p:nvPr>
        </p:nvSpPr>
        <p:spPr>
          <a:xfrm>
            <a:off x="457200" y="1125538"/>
            <a:ext cx="8229600" cy="4724400"/>
          </a:xfrm>
        </p:spPr>
        <p:txBody>
          <a:bodyPr/>
          <a:lstStyle/>
          <a:p>
            <a:r>
              <a:rPr lang="zh-CN" altLang="en-US" b="1" smtClean="0">
                <a:solidFill>
                  <a:srgbClr val="FFFF00"/>
                </a:solidFill>
                <a:latin typeface="微软雅黑" panose="020B0503020204020204" pitchFamily="34" charset="-122"/>
                <a:ea typeface="微软雅黑" panose="020B0503020204020204" pitchFamily="34" charset="-122"/>
              </a:rPr>
              <a:t>各种沟通渠道的比较</a:t>
            </a:r>
          </a:p>
        </p:txBody>
      </p:sp>
      <p:pic>
        <p:nvPicPr>
          <p:cNvPr id="600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6"/>
          <p:cNvSpPr>
            <a:spLocks noGrp="1" noChangeArrowheads="1"/>
          </p:cNvSpPr>
          <p:nvPr>
            <p:ph type="sldNum" sz="quarter" idx="12"/>
          </p:nvPr>
        </p:nvSpPr>
        <p:spPr>
          <a:ln/>
        </p:spPr>
        <p:txBody>
          <a:bodyPr/>
          <a:lstStyle/>
          <a:p>
            <a:fld id="{51C3D148-3773-4739-94E7-82249AC7B045}" type="slidenum">
              <a:rPr lang="en-US" altLang="zh-CN"/>
              <a:pPr/>
              <a:t>197</a:t>
            </a:fld>
            <a:endParaRPr lang="en-US" altLang="zh-CN"/>
          </a:p>
        </p:txBody>
      </p:sp>
      <p:sp>
        <p:nvSpPr>
          <p:cNvPr id="60621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沟通渠道</a:t>
            </a:r>
          </a:p>
        </p:txBody>
      </p:sp>
      <p:grpSp>
        <p:nvGrpSpPr>
          <p:cNvPr id="606213" name="Group 5"/>
          <p:cNvGrpSpPr>
            <a:grpSpLocks/>
          </p:cNvGrpSpPr>
          <p:nvPr/>
        </p:nvGrpSpPr>
        <p:grpSpPr bwMode="auto">
          <a:xfrm>
            <a:off x="1692275" y="1268413"/>
            <a:ext cx="5832475" cy="5229225"/>
            <a:chOff x="1202" y="1015"/>
            <a:chExt cx="3367" cy="2851"/>
          </a:xfrm>
        </p:grpSpPr>
        <p:graphicFrame>
          <p:nvGraphicFramePr>
            <p:cNvPr id="606214" name="Object 6"/>
            <p:cNvGraphicFramePr>
              <a:graphicFrameLocks noChangeAspect="1"/>
            </p:cNvGraphicFramePr>
            <p:nvPr/>
          </p:nvGraphicFramePr>
          <p:xfrm>
            <a:off x="1202" y="1015"/>
            <a:ext cx="3367" cy="2851"/>
          </p:xfrm>
          <a:graphic>
            <a:graphicData uri="http://schemas.openxmlformats.org/presentationml/2006/ole">
              <mc:AlternateContent xmlns:mc="http://schemas.openxmlformats.org/markup-compatibility/2006">
                <mc:Choice xmlns:v="urn:schemas-microsoft-com:vml" Requires="v">
                  <p:oleObj spid="_x0000_s606226" name="位图图像" r:id="rId3" imgW="4476190" imgH="3790476" progId="Paint.Picture">
                    <p:embed/>
                  </p:oleObj>
                </mc:Choice>
                <mc:Fallback>
                  <p:oleObj name="位图图像" r:id="rId3" imgW="4476190" imgH="3790476"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015"/>
                          <a:ext cx="3367" cy="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6215" name="Line 7"/>
            <p:cNvSpPr>
              <a:spLocks noChangeShapeType="1"/>
            </p:cNvSpPr>
            <p:nvPr/>
          </p:nvSpPr>
          <p:spPr bwMode="auto">
            <a:xfrm flipH="1">
              <a:off x="1973" y="2523"/>
              <a:ext cx="227" cy="227"/>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16" name="Line 8"/>
            <p:cNvSpPr>
              <a:spLocks noChangeShapeType="1"/>
            </p:cNvSpPr>
            <p:nvPr/>
          </p:nvSpPr>
          <p:spPr bwMode="auto">
            <a:xfrm>
              <a:off x="3334" y="1979"/>
              <a:ext cx="0" cy="272"/>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17" name="Line 9"/>
            <p:cNvSpPr>
              <a:spLocks noChangeShapeType="1"/>
            </p:cNvSpPr>
            <p:nvPr/>
          </p:nvSpPr>
          <p:spPr bwMode="auto">
            <a:xfrm>
              <a:off x="4195" y="1933"/>
              <a:ext cx="0" cy="318"/>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18" name="Line 10"/>
            <p:cNvSpPr>
              <a:spLocks noChangeShapeType="1"/>
            </p:cNvSpPr>
            <p:nvPr/>
          </p:nvSpPr>
          <p:spPr bwMode="auto">
            <a:xfrm>
              <a:off x="3606" y="1933"/>
              <a:ext cx="363" cy="318"/>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19" name="Line 11"/>
            <p:cNvSpPr>
              <a:spLocks noChangeShapeType="1"/>
            </p:cNvSpPr>
            <p:nvPr/>
          </p:nvSpPr>
          <p:spPr bwMode="auto">
            <a:xfrm flipH="1">
              <a:off x="3606" y="1933"/>
              <a:ext cx="363" cy="318"/>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20" name="Line 12"/>
            <p:cNvSpPr>
              <a:spLocks noChangeShapeType="1"/>
            </p:cNvSpPr>
            <p:nvPr/>
          </p:nvSpPr>
          <p:spPr bwMode="auto">
            <a:xfrm>
              <a:off x="1701" y="2296"/>
              <a:ext cx="435"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21" name="Line 13"/>
            <p:cNvSpPr>
              <a:spLocks noChangeShapeType="1"/>
            </p:cNvSpPr>
            <p:nvPr/>
          </p:nvSpPr>
          <p:spPr bwMode="auto">
            <a:xfrm>
              <a:off x="1701" y="1326"/>
              <a:ext cx="435"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22" name="Line 14"/>
            <p:cNvSpPr>
              <a:spLocks noChangeShapeType="1"/>
            </p:cNvSpPr>
            <p:nvPr/>
          </p:nvSpPr>
          <p:spPr bwMode="auto">
            <a:xfrm>
              <a:off x="3551" y="1734"/>
              <a:ext cx="435"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23" name="Line 15"/>
            <p:cNvSpPr>
              <a:spLocks noChangeShapeType="1"/>
            </p:cNvSpPr>
            <p:nvPr/>
          </p:nvSpPr>
          <p:spPr bwMode="auto">
            <a:xfrm>
              <a:off x="3560" y="2523"/>
              <a:ext cx="435"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6224" name="Line 16"/>
            <p:cNvSpPr>
              <a:spLocks noChangeShapeType="1"/>
            </p:cNvSpPr>
            <p:nvPr/>
          </p:nvSpPr>
          <p:spPr bwMode="auto">
            <a:xfrm rot="16200000" flipH="1">
              <a:off x="1564" y="2523"/>
              <a:ext cx="227" cy="227"/>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09BCCB2-08DC-44EF-A3FA-A62697329890}" type="slidenum">
              <a:rPr lang="en-US" altLang="zh-CN"/>
              <a:pPr/>
              <a:t>198</a:t>
            </a:fld>
            <a:endParaRPr lang="en-US" altLang="zh-CN"/>
          </a:p>
        </p:txBody>
      </p:sp>
      <p:sp>
        <p:nvSpPr>
          <p:cNvPr id="6082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沟通技巧</a:t>
            </a:r>
          </a:p>
        </p:txBody>
      </p:sp>
      <p:sp>
        <p:nvSpPr>
          <p:cNvPr id="608259" name="Rectangle 3"/>
          <p:cNvSpPr>
            <a:spLocks noGrp="1" noChangeArrowheads="1"/>
          </p:cNvSpPr>
          <p:nvPr>
            <p:ph type="body" idx="4294967295"/>
          </p:nvPr>
        </p:nvSpPr>
        <p:spPr/>
        <p:txBody>
          <a:bodyPr/>
          <a:lstStyle/>
          <a:p>
            <a:pPr>
              <a:lnSpc>
                <a:spcPct val="110000"/>
              </a:lnSpc>
            </a:pPr>
            <a:r>
              <a:rPr lang="zh-CN" altLang="en-US" b="1" smtClean="0">
                <a:latin typeface="微软雅黑" panose="020B0503020204020204" pitchFamily="34" charset="-122"/>
                <a:ea typeface="微软雅黑" panose="020B0503020204020204" pitchFamily="34" charset="-122"/>
              </a:rPr>
              <a:t>沟通技巧</a:t>
            </a:r>
          </a:p>
          <a:p>
            <a:pPr lvl="1">
              <a:lnSpc>
                <a:spcPct val="110000"/>
              </a:lnSpc>
            </a:pPr>
            <a:r>
              <a:rPr lang="zh-CN" altLang="en-US" b="1" smtClean="0">
                <a:latin typeface="微软雅黑" panose="020B0503020204020204" pitchFamily="34" charset="-122"/>
                <a:ea typeface="微软雅黑" panose="020B0503020204020204" pitchFamily="34" charset="-122"/>
              </a:rPr>
              <a:t>领导艺术</a:t>
            </a:r>
          </a:p>
          <a:p>
            <a:pPr lvl="2">
              <a:lnSpc>
                <a:spcPct val="110000"/>
              </a:lnSpc>
            </a:pPr>
            <a:r>
              <a:rPr lang="zh-CN" altLang="en-US" sz="2800" b="1" smtClean="0">
                <a:solidFill>
                  <a:srgbClr val="FFFF00"/>
                </a:solidFill>
                <a:latin typeface="微软雅黑" panose="020B0503020204020204" pitchFamily="34" charset="-122"/>
                <a:ea typeface="微软雅黑" panose="020B0503020204020204" pitchFamily="34" charset="-122"/>
              </a:rPr>
              <a:t>专制式</a:t>
            </a:r>
            <a:r>
              <a:rPr lang="zh-CN" altLang="en-US" sz="2800" b="1" smtClean="0">
                <a:latin typeface="微软雅黑" panose="020B0503020204020204" pitchFamily="34" charset="-122"/>
                <a:ea typeface="微软雅黑" panose="020B0503020204020204" pitchFamily="34" charset="-122"/>
              </a:rPr>
              <a:t>：不参考任何意见独立决策</a:t>
            </a:r>
          </a:p>
          <a:p>
            <a:pPr lvl="2">
              <a:lnSpc>
                <a:spcPct val="110000"/>
              </a:lnSpc>
            </a:pPr>
            <a:r>
              <a:rPr lang="zh-CN" altLang="en-US" sz="2800" b="1" smtClean="0">
                <a:solidFill>
                  <a:srgbClr val="FFFF00"/>
                </a:solidFill>
                <a:latin typeface="微软雅黑" panose="020B0503020204020204" pitchFamily="34" charset="-122"/>
                <a:ea typeface="微软雅黑" panose="020B0503020204020204" pitchFamily="34" charset="-122"/>
              </a:rPr>
              <a:t>咨询式</a:t>
            </a:r>
            <a:r>
              <a:rPr lang="zh-CN" altLang="en-US" sz="2800" b="1" smtClean="0">
                <a:latin typeface="微软雅黑" panose="020B0503020204020204" pitchFamily="34" charset="-122"/>
                <a:ea typeface="微软雅黑" panose="020B0503020204020204" pitchFamily="34" charset="-122"/>
              </a:rPr>
              <a:t>：参考大量意见但独立决策</a:t>
            </a:r>
          </a:p>
          <a:p>
            <a:pPr lvl="2">
              <a:lnSpc>
                <a:spcPct val="110000"/>
              </a:lnSpc>
            </a:pPr>
            <a:r>
              <a:rPr lang="zh-CN" altLang="en-US" sz="2800" b="1" smtClean="0">
                <a:solidFill>
                  <a:srgbClr val="FFFF00"/>
                </a:solidFill>
                <a:latin typeface="微软雅黑" panose="020B0503020204020204" pitchFamily="34" charset="-122"/>
                <a:ea typeface="微软雅黑" panose="020B0503020204020204" pitchFamily="34" charset="-122"/>
              </a:rPr>
              <a:t>共识式</a:t>
            </a:r>
            <a:r>
              <a:rPr lang="zh-CN" altLang="en-US" sz="2800" b="1" smtClean="0">
                <a:latin typeface="微软雅黑" panose="020B0503020204020204" pitchFamily="34" charset="-122"/>
                <a:ea typeface="微软雅黑" panose="020B0503020204020204" pitchFamily="34" charset="-122"/>
              </a:rPr>
              <a:t>：允许</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鼓励团队决策</a:t>
            </a:r>
          </a:p>
          <a:p>
            <a:pPr lvl="2">
              <a:lnSpc>
                <a:spcPct val="110000"/>
              </a:lnSpc>
            </a:pPr>
            <a:r>
              <a:rPr lang="zh-CN" altLang="en-US" sz="2800" b="1" smtClean="0">
                <a:solidFill>
                  <a:srgbClr val="FFFF00"/>
                </a:solidFill>
                <a:latin typeface="微软雅黑" panose="020B0503020204020204" pitchFamily="34" charset="-122"/>
                <a:ea typeface="微软雅黑" panose="020B0503020204020204" pitchFamily="34" charset="-122"/>
              </a:rPr>
              <a:t>信任式</a:t>
            </a:r>
            <a:r>
              <a:rPr lang="zh-CN" altLang="en-US" sz="2800" b="1" smtClean="0">
                <a:latin typeface="微软雅黑" panose="020B0503020204020204" pitchFamily="34" charset="-122"/>
                <a:ea typeface="微软雅黑" panose="020B0503020204020204" pitchFamily="34" charset="-122"/>
              </a:rPr>
              <a:t>：授权团队独立决策</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6A2C179-F967-43E3-9BB3-A63B2F53910D}" type="slidenum">
              <a:rPr lang="en-US" altLang="zh-CN"/>
              <a:pPr/>
              <a:t>199</a:t>
            </a:fld>
            <a:endParaRPr lang="en-US" altLang="zh-CN"/>
          </a:p>
        </p:txBody>
      </p:sp>
      <p:sp>
        <p:nvSpPr>
          <p:cNvPr id="6092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沟通技巧</a:t>
            </a:r>
          </a:p>
        </p:txBody>
      </p:sp>
      <p:sp>
        <p:nvSpPr>
          <p:cNvPr id="609283" name="Rectangle 3"/>
          <p:cNvSpPr>
            <a:spLocks noGrp="1" noChangeArrowheads="1"/>
          </p:cNvSpPr>
          <p:nvPr>
            <p:ph type="body" idx="4294967295"/>
          </p:nvPr>
        </p:nvSpPr>
        <p:spPr/>
        <p:txBody>
          <a:bodyPr/>
          <a:lstStyle/>
          <a:p>
            <a:r>
              <a:rPr lang="zh-CN" altLang="en-US" b="1" smtClean="0">
                <a:latin typeface="微软雅黑" panose="020B0503020204020204" pitchFamily="34" charset="-122"/>
                <a:ea typeface="微软雅黑" panose="020B0503020204020204" pitchFamily="34" charset="-122"/>
              </a:rPr>
              <a:t>沟通技巧（续）</a:t>
            </a:r>
          </a:p>
          <a:p>
            <a:pPr lvl="1"/>
            <a:r>
              <a:rPr lang="zh-CN" altLang="en-US" b="1" smtClean="0">
                <a:solidFill>
                  <a:srgbClr val="FFFF00"/>
                </a:solidFill>
                <a:latin typeface="微软雅黑" panose="020B0503020204020204" pitchFamily="34" charset="-122"/>
                <a:ea typeface="微软雅黑" panose="020B0503020204020204" pitchFamily="34" charset="-122"/>
              </a:rPr>
              <a:t>网络式沟通</a:t>
            </a:r>
          </a:p>
          <a:p>
            <a:pPr lvl="2"/>
            <a:r>
              <a:rPr lang="zh-CN" altLang="en-US" b="1" smtClean="0">
                <a:latin typeface="微软雅黑" panose="020B0503020204020204" pitchFamily="34" charset="-122"/>
                <a:ea typeface="微软雅黑" panose="020B0503020204020204" pitchFamily="34" charset="-122"/>
              </a:rPr>
              <a:t>   快速通畅地共享信息</a:t>
            </a:r>
          </a:p>
          <a:p>
            <a:pPr lvl="1"/>
            <a:r>
              <a:rPr lang="zh-CN" altLang="en-US" b="1" smtClean="0">
                <a:solidFill>
                  <a:srgbClr val="FFFF00"/>
                </a:solidFill>
                <a:latin typeface="微软雅黑" panose="020B0503020204020204" pitchFamily="34" charset="-122"/>
                <a:ea typeface="微软雅黑" panose="020B0503020204020204" pitchFamily="34" charset="-122"/>
              </a:rPr>
              <a:t>互动式沟通</a:t>
            </a:r>
          </a:p>
          <a:p>
            <a:pPr lvl="2"/>
            <a:r>
              <a:rPr lang="zh-CN" altLang="en-US" b="1" smtClean="0">
                <a:latin typeface="微软雅黑" panose="020B0503020204020204" pitchFamily="34" charset="-122"/>
                <a:ea typeface="微软雅黑" panose="020B0503020204020204" pitchFamily="34" charset="-122"/>
              </a:rPr>
              <a:t>   项目经理促进项目中的沟通</a:t>
            </a:r>
          </a:p>
          <a:p>
            <a:pPr lvl="1"/>
            <a:r>
              <a:rPr lang="zh-CN" altLang="en-US" b="1" smtClean="0">
                <a:solidFill>
                  <a:srgbClr val="FFFF00"/>
                </a:solidFill>
                <a:latin typeface="微软雅黑" panose="020B0503020204020204" pitchFamily="34" charset="-122"/>
                <a:ea typeface="微软雅黑" panose="020B0503020204020204" pitchFamily="34" charset="-122"/>
              </a:rPr>
              <a:t>说服</a:t>
            </a:r>
            <a:r>
              <a:rPr lang="en-US" altLang="zh-CN" b="1" smtClean="0">
                <a:solidFill>
                  <a:srgbClr val="FFFF00"/>
                </a:solidFill>
                <a:latin typeface="微软雅黑" panose="020B0503020204020204" pitchFamily="34" charset="-122"/>
                <a:ea typeface="微软雅黑" panose="020B0503020204020204" pitchFamily="34" charset="-122"/>
              </a:rPr>
              <a:t>/</a:t>
            </a:r>
            <a:r>
              <a:rPr lang="zh-CN" altLang="en-US" b="1" smtClean="0">
                <a:solidFill>
                  <a:srgbClr val="FFFF00"/>
                </a:solidFill>
                <a:latin typeface="微软雅黑" panose="020B0503020204020204" pitchFamily="34" charset="-122"/>
                <a:ea typeface="微软雅黑" panose="020B0503020204020204" pitchFamily="34" charset="-122"/>
              </a:rPr>
              <a:t>谈判</a:t>
            </a:r>
          </a:p>
          <a:p>
            <a:pPr lvl="2"/>
            <a:r>
              <a:rPr lang="zh-CN" altLang="en-US" b="1" smtClean="0">
                <a:latin typeface="微软雅黑" panose="020B0503020204020204" pitchFamily="34" charset="-122"/>
                <a:ea typeface="微软雅黑" panose="020B0503020204020204" pitchFamily="34" charset="-122"/>
              </a:rPr>
              <a:t>   实事求是</a:t>
            </a:r>
          </a:p>
          <a:p>
            <a:pPr lvl="2"/>
            <a:r>
              <a:rPr lang="zh-CN" altLang="en-US" b="1" smtClean="0">
                <a:latin typeface="微软雅黑" panose="020B0503020204020204" pitchFamily="34" charset="-122"/>
                <a:ea typeface="微软雅黑" panose="020B0503020204020204" pitchFamily="34" charset="-122"/>
              </a:rPr>
              <a:t>   对事不对人</a:t>
            </a:r>
          </a:p>
          <a:p>
            <a:pPr lvl="2"/>
            <a:r>
              <a:rPr lang="zh-CN" altLang="en-US" b="1" smtClean="0">
                <a:latin typeface="微软雅黑" panose="020B0503020204020204" pitchFamily="34" charset="-122"/>
                <a:ea typeface="微软雅黑" panose="020B0503020204020204" pitchFamily="34" charset="-122"/>
              </a:rPr>
              <a:t>   客观评判标准</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E0D8ADE-8340-455F-88CB-6D52CC977EFC}" type="slidenum">
              <a:rPr lang="en-US" altLang="zh-CN"/>
              <a:pPr/>
              <a:t>2</a:t>
            </a:fld>
            <a:endParaRPr lang="en-US" altLang="zh-CN"/>
          </a:p>
        </p:txBody>
      </p:sp>
      <p:sp>
        <p:nvSpPr>
          <p:cNvPr id="180226"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学习内容</a:t>
            </a:r>
          </a:p>
        </p:txBody>
      </p:sp>
      <p:sp>
        <p:nvSpPr>
          <p:cNvPr id="180227" name="Rectangle 3"/>
          <p:cNvSpPr>
            <a:spLocks noGrp="1" noChangeArrowheads="1"/>
          </p:cNvSpPr>
          <p:nvPr>
            <p:ph type="body" idx="1"/>
          </p:nvPr>
        </p:nvSpPr>
        <p:spPr>
          <a:xfrm>
            <a:off x="755650" y="1524000"/>
            <a:ext cx="7931150" cy="4724400"/>
          </a:xfrm>
        </p:spPr>
        <p:txBody>
          <a:bodyPr/>
          <a:lstStyle/>
          <a:p>
            <a:r>
              <a:rPr lang="zh-CN" altLang="en-US" b="1" dirty="0" smtClean="0">
                <a:latin typeface="微软雅黑" panose="020B0503020204020204" pitchFamily="34" charset="-122"/>
                <a:ea typeface="微软雅黑" panose="020B0503020204020204" pitchFamily="34" charset="-122"/>
              </a:rPr>
              <a:t>项目管理概述</a:t>
            </a:r>
          </a:p>
          <a:p>
            <a:r>
              <a:rPr lang="zh-CN" altLang="en-US" b="1" dirty="0" smtClean="0">
                <a:latin typeface="微软雅黑" panose="020B0503020204020204" pitchFamily="34" charset="-122"/>
                <a:ea typeface="微软雅黑" panose="020B0503020204020204" pitchFamily="34" charset="-122"/>
              </a:rPr>
              <a:t>项目生命周期与组织</a:t>
            </a:r>
          </a:p>
          <a:p>
            <a:r>
              <a:rPr lang="zh-CN" altLang="en-US" b="1" dirty="0" smtClean="0">
                <a:latin typeface="微软雅黑" panose="020B0503020204020204" pitchFamily="34" charset="-122"/>
                <a:ea typeface="微软雅黑" panose="020B0503020204020204" pitchFamily="34" charset="-122"/>
              </a:rPr>
              <a:t>项目管理九大知识体系</a:t>
            </a:r>
          </a:p>
          <a:p>
            <a:r>
              <a:rPr lang="zh-CN" altLang="en-US" b="1" dirty="0" smtClean="0">
                <a:latin typeface="微软雅黑" panose="020B0503020204020204" pitchFamily="34" charset="-122"/>
                <a:ea typeface="微软雅黑" panose="020B0503020204020204" pitchFamily="34" charset="-122"/>
              </a:rPr>
              <a:t>软件项目管理过程</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3F05706-3EC7-4654-A1D4-7EEEA8C87509}" type="slidenum">
              <a:rPr lang="en-US" altLang="zh-CN"/>
              <a:pPr/>
              <a:t>20</a:t>
            </a:fld>
            <a:endParaRPr lang="en-US" altLang="zh-CN"/>
          </a:p>
        </p:txBody>
      </p:sp>
      <p:sp>
        <p:nvSpPr>
          <p:cNvPr id="184322"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项目管理思想发展历史</a:t>
            </a:r>
          </a:p>
        </p:txBody>
      </p:sp>
      <p:sp>
        <p:nvSpPr>
          <p:cNvPr id="184323" name="Rectangle 3"/>
          <p:cNvSpPr>
            <a:spLocks noGrp="1" noChangeArrowheads="1"/>
          </p:cNvSpPr>
          <p:nvPr>
            <p:ph type="body" idx="4294967295"/>
          </p:nvPr>
        </p:nvSpPr>
        <p:spPr>
          <a:xfrm>
            <a:off x="381000" y="1219200"/>
            <a:ext cx="8763000" cy="5638800"/>
          </a:xfrm>
        </p:spPr>
        <p:txBody>
          <a:bodyPr/>
          <a:lstStyle/>
          <a:p>
            <a:pPr>
              <a:lnSpc>
                <a:spcPct val="9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1940s—1970s </a:t>
            </a:r>
            <a:r>
              <a:rPr lang="zh-CN" altLang="en-US" sz="2400" b="1" smtClean="0">
                <a:solidFill>
                  <a:srgbClr val="FFFF00"/>
                </a:solidFill>
                <a:latin typeface="微软雅黑" panose="020B0503020204020204" pitchFamily="34" charset="-122"/>
                <a:ea typeface="微软雅黑" panose="020B0503020204020204" pitchFamily="34" charset="-122"/>
              </a:rPr>
              <a:t>三控两管一协调</a:t>
            </a:r>
            <a:r>
              <a:rPr lang="zh-CN" altLang="en-US" sz="2400" b="1" smtClean="0">
                <a:latin typeface="微软雅黑" panose="020B0503020204020204" pitchFamily="34" charset="-122"/>
                <a:ea typeface="微软雅黑" panose="020B0503020204020204" pitchFamily="34" charset="-122"/>
              </a:rPr>
              <a:t>：</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三控（进度、成本、质量）、两管（合同、信息）、</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一协调（</a:t>
            </a: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方协调）</a:t>
            </a:r>
          </a:p>
          <a:p>
            <a:pPr>
              <a:lnSpc>
                <a:spcPct val="9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9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1980s </a:t>
            </a:r>
            <a:r>
              <a:rPr lang="zh-CN" altLang="en-US" sz="2400" b="1" smtClean="0">
                <a:solidFill>
                  <a:srgbClr val="FFFF00"/>
                </a:solidFill>
                <a:latin typeface="微软雅黑" panose="020B0503020204020204" pitchFamily="34" charset="-122"/>
                <a:ea typeface="微软雅黑" panose="020B0503020204020204" pitchFamily="34" charset="-122"/>
              </a:rPr>
              <a:t>项目管理</a:t>
            </a:r>
            <a:r>
              <a:rPr lang="en-US" altLang="zh-CN" sz="2400" b="1" smtClean="0">
                <a:solidFill>
                  <a:srgbClr val="FFFF00"/>
                </a:solidFill>
                <a:latin typeface="微软雅黑" panose="020B0503020204020204" pitchFamily="34" charset="-122"/>
                <a:ea typeface="微软雅黑" panose="020B0503020204020204" pitchFamily="34" charset="-122"/>
              </a:rPr>
              <a:t>5</a:t>
            </a:r>
            <a:r>
              <a:rPr lang="zh-CN" altLang="en-US" sz="2400" b="1" smtClean="0">
                <a:solidFill>
                  <a:srgbClr val="FFFF00"/>
                </a:solidFill>
                <a:latin typeface="微软雅黑" panose="020B0503020204020204" pitchFamily="34" charset="-122"/>
                <a:ea typeface="微软雅黑" panose="020B0503020204020204" pitchFamily="34" charset="-122"/>
              </a:rPr>
              <a:t>要素</a:t>
            </a:r>
            <a:r>
              <a:rPr lang="zh-CN" altLang="en-US" sz="2400" b="1" smtClean="0">
                <a:latin typeface="微软雅黑" panose="020B0503020204020204" pitchFamily="34" charset="-122"/>
                <a:ea typeface="微软雅黑" panose="020B0503020204020204" pitchFamily="34" charset="-122"/>
              </a:rPr>
              <a:t>：</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时间、成本、质量、范围、团队</a:t>
            </a:r>
          </a:p>
          <a:p>
            <a:pPr>
              <a:lnSpc>
                <a:spcPct val="9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9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1990s </a:t>
            </a:r>
            <a:r>
              <a:rPr lang="zh-CN" altLang="en-US" sz="2400" b="1" smtClean="0">
                <a:solidFill>
                  <a:srgbClr val="FFFF00"/>
                </a:solidFill>
                <a:latin typeface="微软雅黑" panose="020B0503020204020204" pitchFamily="34" charset="-122"/>
                <a:ea typeface="微软雅黑" panose="020B0503020204020204" pitchFamily="34" charset="-122"/>
              </a:rPr>
              <a:t>项目管理</a:t>
            </a:r>
            <a:r>
              <a:rPr lang="en-US" altLang="zh-CN" sz="2400" b="1" smtClean="0">
                <a:solidFill>
                  <a:srgbClr val="FFFF00"/>
                </a:solidFill>
                <a:latin typeface="微软雅黑" panose="020B0503020204020204" pitchFamily="34" charset="-122"/>
                <a:ea typeface="微软雅黑" panose="020B0503020204020204" pitchFamily="34" charset="-122"/>
              </a:rPr>
              <a:t>6</a:t>
            </a:r>
            <a:r>
              <a:rPr lang="zh-CN" altLang="en-US" sz="2400" b="1" smtClean="0">
                <a:solidFill>
                  <a:srgbClr val="FFFF00"/>
                </a:solidFill>
                <a:latin typeface="微软雅黑" panose="020B0503020204020204" pitchFamily="34" charset="-122"/>
                <a:ea typeface="微软雅黑" panose="020B0503020204020204" pitchFamily="34" charset="-122"/>
              </a:rPr>
              <a:t>要素</a:t>
            </a:r>
            <a:r>
              <a:rPr lang="zh-CN" altLang="en-US" sz="2400" b="1" smtClean="0">
                <a:latin typeface="微软雅黑" panose="020B0503020204020204" pitchFamily="34" charset="-122"/>
                <a:ea typeface="微软雅黑" panose="020B0503020204020204" pitchFamily="34" charset="-122"/>
              </a:rPr>
              <a:t>：</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时间、成本、质量、范围、团队、目的（客户满意度）</a:t>
            </a:r>
          </a:p>
          <a:p>
            <a:pPr>
              <a:lnSpc>
                <a:spcPct val="90000"/>
              </a:lnSpc>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a:p>
            <a:pPr>
              <a:lnSpc>
                <a:spcPct val="9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2000s </a:t>
            </a:r>
            <a:r>
              <a:rPr lang="zh-CN" altLang="en-US" sz="2400" b="1" smtClean="0">
                <a:solidFill>
                  <a:srgbClr val="FFFF00"/>
                </a:solidFill>
                <a:latin typeface="微软雅黑" panose="020B0503020204020204" pitchFamily="34" charset="-122"/>
                <a:ea typeface="微软雅黑" panose="020B0503020204020204" pitchFamily="34" charset="-122"/>
              </a:rPr>
              <a:t>项目管理</a:t>
            </a:r>
            <a:r>
              <a:rPr lang="en-US" altLang="zh-CN" sz="2400" b="1" smtClean="0">
                <a:solidFill>
                  <a:srgbClr val="FFFF00"/>
                </a:solidFill>
                <a:latin typeface="微软雅黑" panose="020B0503020204020204" pitchFamily="34" charset="-122"/>
                <a:ea typeface="微软雅黑" panose="020B0503020204020204" pitchFamily="34" charset="-122"/>
              </a:rPr>
              <a:t>7</a:t>
            </a:r>
            <a:r>
              <a:rPr lang="zh-CN" altLang="en-US" sz="2400" b="1" smtClean="0">
                <a:solidFill>
                  <a:srgbClr val="FFFF00"/>
                </a:solidFill>
                <a:latin typeface="微软雅黑" panose="020B0503020204020204" pitchFamily="34" charset="-122"/>
                <a:ea typeface="微软雅黑" panose="020B0503020204020204" pitchFamily="34" charset="-122"/>
              </a:rPr>
              <a:t>要素</a:t>
            </a:r>
            <a:r>
              <a:rPr lang="zh-CN" altLang="en-US" sz="2400" b="1" smtClean="0">
                <a:latin typeface="微软雅黑" panose="020B0503020204020204" pitchFamily="34" charset="-122"/>
                <a:ea typeface="微软雅黑" panose="020B0503020204020204" pitchFamily="34" charset="-122"/>
              </a:rPr>
              <a:t>：</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时间、成本、质量、范围、团队、目的（客户满意度）、</a:t>
            </a:r>
          </a:p>
          <a:p>
            <a:pPr>
              <a:lnSpc>
                <a:spcPct val="9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客户的客户满意</a:t>
            </a:r>
            <a:endParaRPr lang="en-US" altLang="zh-CN"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1F3EAC9-E703-4ED4-AFE0-EC9B1624950D}" type="slidenum">
              <a:rPr lang="en-US" altLang="zh-CN"/>
              <a:pPr/>
              <a:t>200</a:t>
            </a:fld>
            <a:endParaRPr lang="en-US" altLang="zh-CN"/>
          </a:p>
        </p:txBody>
      </p:sp>
      <p:sp>
        <p:nvSpPr>
          <p:cNvPr id="6103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沟通技巧</a:t>
            </a:r>
          </a:p>
        </p:txBody>
      </p:sp>
      <p:sp>
        <p:nvSpPr>
          <p:cNvPr id="610307" name="Rectangle 3"/>
          <p:cNvSpPr>
            <a:spLocks noGrp="1" noChangeArrowheads="1"/>
          </p:cNvSpPr>
          <p:nvPr>
            <p:ph type="body" idx="4294967295"/>
          </p:nvPr>
        </p:nvSpPr>
        <p:spPr>
          <a:xfrm>
            <a:off x="1600200" y="1219200"/>
            <a:ext cx="7148513" cy="5248275"/>
          </a:xfrm>
        </p:spPr>
        <p:txBody>
          <a:bodyPr/>
          <a:lstStyle/>
          <a:p>
            <a:pPr>
              <a:lnSpc>
                <a:spcPct val="120000"/>
              </a:lnSpc>
            </a:pPr>
            <a:r>
              <a:rPr lang="zh-CN" altLang="en-US" sz="3600" b="1" smtClean="0">
                <a:latin typeface="微软雅黑" panose="020B0503020204020204" pitchFamily="34" charset="-122"/>
                <a:ea typeface="微软雅黑" panose="020B0503020204020204" pitchFamily="34" charset="-122"/>
              </a:rPr>
              <a:t>沟通技巧（续）</a:t>
            </a:r>
          </a:p>
          <a:p>
            <a:pPr lvl="1">
              <a:lnSpc>
                <a:spcPct val="120000"/>
              </a:lnSpc>
            </a:pPr>
            <a:r>
              <a:rPr lang="zh-CN" altLang="en-US" sz="3200" b="1" smtClean="0">
                <a:solidFill>
                  <a:srgbClr val="FFFF00"/>
                </a:solidFill>
                <a:latin typeface="微软雅黑" panose="020B0503020204020204" pitchFamily="34" charset="-122"/>
                <a:ea typeface="微软雅黑" panose="020B0503020204020204" pitchFamily="34" charset="-122"/>
              </a:rPr>
              <a:t>有效聆听</a:t>
            </a:r>
          </a:p>
          <a:p>
            <a:pPr lvl="2">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1.</a:t>
            </a:r>
            <a:r>
              <a:rPr lang="zh-CN" altLang="en-US" b="1" smtClean="0">
                <a:latin typeface="微软雅黑" panose="020B0503020204020204" pitchFamily="34" charset="-122"/>
                <a:ea typeface="微软雅黑" panose="020B0503020204020204" pitchFamily="34" charset="-122"/>
              </a:rPr>
              <a:t>主动倾听     </a:t>
            </a:r>
            <a:r>
              <a:rPr lang="en-US" altLang="zh-CN" b="1" smtClean="0">
                <a:latin typeface="微软雅黑" panose="020B0503020204020204" pitchFamily="34" charset="-122"/>
                <a:ea typeface="微软雅黑" panose="020B0503020204020204" pitchFamily="34" charset="-122"/>
              </a:rPr>
              <a:t>2.</a:t>
            </a:r>
            <a:r>
              <a:rPr lang="zh-CN" altLang="en-US" b="1" smtClean="0">
                <a:latin typeface="微软雅黑" panose="020B0503020204020204" pitchFamily="34" charset="-122"/>
                <a:ea typeface="微软雅黑" panose="020B0503020204020204" pitchFamily="34" charset="-122"/>
              </a:rPr>
              <a:t>愿意倾听</a:t>
            </a:r>
          </a:p>
          <a:p>
            <a:pPr lvl="2">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3.</a:t>
            </a:r>
            <a:r>
              <a:rPr lang="zh-CN" altLang="en-US" b="1" smtClean="0">
                <a:latin typeface="微软雅黑" panose="020B0503020204020204" pitchFamily="34" charset="-122"/>
                <a:ea typeface="微软雅黑" panose="020B0503020204020204" pitchFamily="34" charset="-122"/>
              </a:rPr>
              <a:t>排除干扰     </a:t>
            </a:r>
            <a:r>
              <a:rPr lang="en-US" altLang="zh-CN" b="1" smtClean="0">
                <a:latin typeface="微软雅黑" panose="020B0503020204020204" pitchFamily="34" charset="-122"/>
                <a:ea typeface="微软雅黑" panose="020B0503020204020204" pitchFamily="34" charset="-122"/>
              </a:rPr>
              <a:t>4.</a:t>
            </a:r>
            <a:r>
              <a:rPr lang="zh-CN" altLang="en-US" b="1" smtClean="0">
                <a:latin typeface="微软雅黑" panose="020B0503020204020204" pitchFamily="34" charset="-122"/>
                <a:ea typeface="微软雅黑" panose="020B0503020204020204" pitchFamily="34" charset="-122"/>
              </a:rPr>
              <a:t>重述</a:t>
            </a:r>
          </a:p>
          <a:p>
            <a:pPr lvl="2">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5.</a:t>
            </a:r>
            <a:r>
              <a:rPr lang="zh-CN" altLang="en-US" b="1" smtClean="0">
                <a:latin typeface="微软雅黑" panose="020B0503020204020204" pitchFamily="34" charset="-122"/>
                <a:ea typeface="微软雅黑" panose="020B0503020204020204" pitchFamily="34" charset="-122"/>
              </a:rPr>
              <a:t>控制情绪     </a:t>
            </a:r>
            <a:r>
              <a:rPr lang="en-US" altLang="zh-CN" b="1" smtClean="0">
                <a:latin typeface="微软雅黑" panose="020B0503020204020204" pitchFamily="34" charset="-122"/>
                <a:ea typeface="微软雅黑" panose="020B0503020204020204" pitchFamily="34" charset="-122"/>
              </a:rPr>
              <a:t>6.</a:t>
            </a:r>
            <a:r>
              <a:rPr lang="zh-CN" altLang="en-US" b="1" smtClean="0">
                <a:latin typeface="微软雅黑" panose="020B0503020204020204" pitchFamily="34" charset="-122"/>
                <a:ea typeface="微软雅黑" panose="020B0503020204020204" pitchFamily="34" charset="-122"/>
              </a:rPr>
              <a:t>切忌轻率判断</a:t>
            </a:r>
          </a:p>
          <a:p>
            <a:pPr lvl="2">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7.</a:t>
            </a:r>
            <a:r>
              <a:rPr lang="zh-CN" altLang="en-US" b="1" smtClean="0">
                <a:latin typeface="微软雅黑" panose="020B0503020204020204" pitchFamily="34" charset="-122"/>
                <a:ea typeface="微软雅黑" panose="020B0503020204020204" pitchFamily="34" charset="-122"/>
              </a:rPr>
              <a:t>从不打断     </a:t>
            </a:r>
            <a:r>
              <a:rPr lang="en-US" altLang="zh-CN" b="1" smtClean="0">
                <a:latin typeface="微软雅黑" panose="020B0503020204020204" pitchFamily="34" charset="-122"/>
                <a:ea typeface="微软雅黑" panose="020B0503020204020204" pitchFamily="34" charset="-122"/>
              </a:rPr>
              <a:t>8.</a:t>
            </a:r>
            <a:r>
              <a:rPr lang="zh-CN" altLang="en-US" b="1" smtClean="0">
                <a:latin typeface="微软雅黑" panose="020B0503020204020204" pitchFamily="34" charset="-122"/>
                <a:ea typeface="微软雅黑" panose="020B0503020204020204" pitchFamily="34" charset="-122"/>
              </a:rPr>
              <a:t>身体语言</a:t>
            </a:r>
          </a:p>
          <a:p>
            <a:pPr lvl="2">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9.</a:t>
            </a:r>
            <a:r>
              <a:rPr lang="zh-CN" altLang="en-US" b="1" smtClean="0">
                <a:latin typeface="微软雅黑" panose="020B0503020204020204" pitchFamily="34" charset="-122"/>
                <a:ea typeface="微软雅黑" panose="020B0503020204020204" pitchFamily="34" charset="-122"/>
              </a:rPr>
              <a:t>鼓励</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E99589F-018A-4B5F-8B7D-01C00CB7EABA}" type="slidenum">
              <a:rPr lang="en-US" altLang="zh-CN"/>
              <a:pPr/>
              <a:t>201</a:t>
            </a:fld>
            <a:endParaRPr lang="en-US" altLang="zh-CN"/>
          </a:p>
        </p:txBody>
      </p:sp>
      <p:sp>
        <p:nvSpPr>
          <p:cNvPr id="61235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团队沟通</a:t>
            </a:r>
          </a:p>
        </p:txBody>
      </p:sp>
      <p:sp>
        <p:nvSpPr>
          <p:cNvPr id="112643" name="Rectangle 3"/>
          <p:cNvSpPr>
            <a:spLocks noGrp="1" noChangeArrowheads="1"/>
          </p:cNvSpPr>
          <p:nvPr>
            <p:ph type="body" idx="4294967295"/>
          </p:nvPr>
        </p:nvSpPr>
        <p:spPr>
          <a:xfrm>
            <a:off x="1295400" y="1204913"/>
            <a:ext cx="6400800" cy="5248275"/>
          </a:xfrm>
        </p:spPr>
        <p:txBody>
          <a:bodyPr/>
          <a:lstStyle/>
          <a:p>
            <a:pPr>
              <a:lnSpc>
                <a:spcPct val="110000"/>
              </a:lnSpc>
            </a:pPr>
            <a:r>
              <a:rPr lang="zh-CN" altLang="en-US" b="1" smtClean="0">
                <a:latin typeface="微软雅黑" panose="020B0503020204020204" pitchFamily="34" charset="-122"/>
                <a:ea typeface="微软雅黑" panose="020B0503020204020204" pitchFamily="34" charset="-122"/>
              </a:rPr>
              <a:t>团队沟通</a:t>
            </a:r>
          </a:p>
          <a:p>
            <a:pPr lvl="1">
              <a:lnSpc>
                <a:spcPct val="110000"/>
              </a:lnSpc>
            </a:pPr>
            <a:r>
              <a:rPr lang="zh-CN" altLang="en-US" sz="3200" b="1" u="sng"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项目经理</a:t>
            </a:r>
          </a:p>
          <a:p>
            <a:pPr lvl="2">
              <a:lnSpc>
                <a:spcPct val="110000"/>
              </a:lnSpc>
            </a:pPr>
            <a:r>
              <a:rPr lang="zh-CN" altLang="en-US" sz="2800" b="1" smtClean="0">
                <a:latin typeface="微软雅黑" panose="020B0503020204020204" pitchFamily="34" charset="-122"/>
                <a:ea typeface="微软雅黑" panose="020B0503020204020204" pitchFamily="34" charset="-122"/>
              </a:rPr>
              <a:t>项目沟通的促进者</a:t>
            </a:r>
          </a:p>
          <a:p>
            <a:pPr lvl="2">
              <a:lnSpc>
                <a:spcPct val="110000"/>
              </a:lnSpc>
            </a:pPr>
            <a:r>
              <a:rPr lang="zh-CN" altLang="en-US" sz="2800" b="1" smtClean="0">
                <a:latin typeface="微软雅黑" panose="020B0503020204020204" pitchFamily="34" charset="-122"/>
                <a:ea typeface="微软雅黑" panose="020B0503020204020204" pitchFamily="34" charset="-122"/>
              </a:rPr>
              <a:t>正式的沟通与非正式的沟通</a:t>
            </a:r>
          </a:p>
          <a:p>
            <a:pPr lvl="2">
              <a:lnSpc>
                <a:spcPct val="110000"/>
              </a:lnSpc>
            </a:pPr>
            <a:r>
              <a:rPr lang="zh-CN" altLang="en-US" sz="2800" b="1" smtClean="0">
                <a:latin typeface="微软雅黑" panose="020B0503020204020204" pitchFamily="34" charset="-122"/>
                <a:ea typeface="微软雅黑" panose="020B0503020204020204" pitchFamily="34" charset="-122"/>
              </a:rPr>
              <a:t>工作内容与非工作内容的沟通</a:t>
            </a:r>
          </a:p>
          <a:p>
            <a:pPr>
              <a:lnSpc>
                <a:spcPct val="110000"/>
              </a:lnSpc>
            </a:pP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8558EE3-25CD-44EC-B298-225C0AF6205F}" type="slidenum">
              <a:rPr lang="en-US" altLang="zh-CN"/>
              <a:pPr/>
              <a:t>202</a:t>
            </a:fld>
            <a:endParaRPr lang="en-US" altLang="zh-CN"/>
          </a:p>
        </p:txBody>
      </p:sp>
      <p:sp>
        <p:nvSpPr>
          <p:cNvPr id="61337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团队沟通</a:t>
            </a:r>
          </a:p>
        </p:txBody>
      </p:sp>
      <p:sp>
        <p:nvSpPr>
          <p:cNvPr id="613379" name="Rectangle 3"/>
          <p:cNvSpPr>
            <a:spLocks noGrp="1" noChangeArrowheads="1"/>
          </p:cNvSpPr>
          <p:nvPr>
            <p:ph type="body" idx="4294967295"/>
          </p:nvPr>
        </p:nvSpPr>
        <p:spPr>
          <a:xfrm>
            <a:off x="914400" y="1066800"/>
            <a:ext cx="8229600" cy="5638800"/>
          </a:xfrm>
        </p:spPr>
        <p:txBody>
          <a:bodyPr/>
          <a:lstStyle/>
          <a:p>
            <a:pPr>
              <a:lnSpc>
                <a:spcPct val="120000"/>
              </a:lnSpc>
            </a:pPr>
            <a:r>
              <a:rPr lang="zh-CN" altLang="en-US" b="1" smtClean="0">
                <a:latin typeface="微软雅黑" panose="020B0503020204020204" pitchFamily="34" charset="-122"/>
                <a:ea typeface="微软雅黑" panose="020B0503020204020204" pitchFamily="34" charset="-122"/>
              </a:rPr>
              <a:t>团队沟通（续）</a:t>
            </a:r>
            <a:endParaRPr lang="zh-CN" altLang="en-US" b="1" smtClean="0">
              <a:solidFill>
                <a:srgbClr val="FFFF00"/>
              </a:solidFill>
              <a:latin typeface="微软雅黑" panose="020B0503020204020204" pitchFamily="34" charset="-122"/>
              <a:ea typeface="微软雅黑" panose="020B0503020204020204" pitchFamily="34" charset="-122"/>
            </a:endParaRPr>
          </a:p>
          <a:p>
            <a:pPr lvl="1">
              <a:lnSpc>
                <a:spcPct val="120000"/>
              </a:lnSpc>
            </a:pPr>
            <a:r>
              <a:rPr lang="zh-CN" altLang="en-US" sz="3200" b="1" smtClean="0">
                <a:solidFill>
                  <a:srgbClr val="FFFF00"/>
                </a:solidFill>
                <a:latin typeface="微软雅黑" panose="020B0503020204020204" pitchFamily="34" charset="-122"/>
                <a:ea typeface="微软雅黑" panose="020B0503020204020204" pitchFamily="34" charset="-122"/>
              </a:rPr>
              <a:t>防止思维陷阱</a:t>
            </a:r>
          </a:p>
          <a:p>
            <a:pPr lvl="2">
              <a:lnSpc>
                <a:spcPct val="120000"/>
              </a:lnSpc>
            </a:pPr>
            <a:r>
              <a:rPr lang="en-US" altLang="zh-CN" sz="2800" b="1" smtClean="0">
                <a:latin typeface="微软雅黑" panose="020B0503020204020204" pitchFamily="34" charset="-122"/>
                <a:ea typeface="微软雅黑" panose="020B0503020204020204" pitchFamily="34" charset="-122"/>
              </a:rPr>
              <a:t>Not Applicable Here</a:t>
            </a:r>
          </a:p>
          <a:p>
            <a:pPr lvl="2">
              <a:lnSpc>
                <a:spcPct val="120000"/>
              </a:lnSpc>
            </a:pPr>
            <a:r>
              <a:rPr lang="zh-CN" altLang="en-US" sz="2800" b="1" smtClean="0">
                <a:latin typeface="微软雅黑" panose="020B0503020204020204" pitchFamily="34" charset="-122"/>
                <a:ea typeface="微软雅黑" panose="020B0503020204020204" pitchFamily="34" charset="-122"/>
              </a:rPr>
              <a:t>老板不会同意的</a:t>
            </a:r>
          </a:p>
          <a:p>
            <a:pPr lvl="2">
              <a:lnSpc>
                <a:spcPct val="120000"/>
              </a:lnSpc>
            </a:pPr>
            <a:r>
              <a:rPr lang="zh-CN" altLang="en-US" sz="2800" b="1" smtClean="0">
                <a:latin typeface="微软雅黑" panose="020B0503020204020204" pitchFamily="34" charset="-122"/>
                <a:ea typeface="微软雅黑" panose="020B0503020204020204" pitchFamily="34" charset="-122"/>
              </a:rPr>
              <a:t>肯定行不通</a:t>
            </a:r>
          </a:p>
          <a:p>
            <a:pPr lvl="2">
              <a:lnSpc>
                <a:spcPct val="120000"/>
              </a:lnSpc>
            </a:pPr>
            <a:r>
              <a:rPr lang="zh-CN" altLang="en-US" sz="2800" b="1" smtClean="0">
                <a:latin typeface="微软雅黑" panose="020B0503020204020204" pitchFamily="34" charset="-122"/>
                <a:ea typeface="微软雅黑" panose="020B0503020204020204" pitchFamily="34" charset="-122"/>
              </a:rPr>
              <a:t>别人都这么做（或不这么做）</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4D7DA46-A9FF-4B93-B958-FC6907E3DDDB}" type="slidenum">
              <a:rPr lang="en-US" altLang="zh-CN"/>
              <a:pPr/>
              <a:t>203</a:t>
            </a:fld>
            <a:endParaRPr lang="en-US" altLang="zh-CN"/>
          </a:p>
        </p:txBody>
      </p:sp>
      <p:sp>
        <p:nvSpPr>
          <p:cNvPr id="61440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团队沟通</a:t>
            </a:r>
          </a:p>
        </p:txBody>
      </p:sp>
      <p:sp>
        <p:nvSpPr>
          <p:cNvPr id="614403" name="Rectangle 3"/>
          <p:cNvSpPr>
            <a:spLocks noGrp="1" noChangeArrowheads="1"/>
          </p:cNvSpPr>
          <p:nvPr>
            <p:ph type="body" idx="4294967295"/>
          </p:nvPr>
        </p:nvSpPr>
        <p:spPr>
          <a:xfrm>
            <a:off x="990600" y="1219200"/>
            <a:ext cx="6858000" cy="5248275"/>
          </a:xfrm>
        </p:spPr>
        <p:txBody>
          <a:bodyPr/>
          <a:lstStyle/>
          <a:p>
            <a:pPr>
              <a:lnSpc>
                <a:spcPct val="120000"/>
              </a:lnSpc>
            </a:pPr>
            <a:r>
              <a:rPr lang="zh-CN" altLang="en-US" b="1" smtClean="0">
                <a:latin typeface="微软雅黑" panose="020B0503020204020204" pitchFamily="34" charset="-122"/>
                <a:ea typeface="微软雅黑" panose="020B0503020204020204" pitchFamily="34" charset="-122"/>
              </a:rPr>
              <a:t>团队沟通（续）</a:t>
            </a:r>
          </a:p>
          <a:p>
            <a:pPr lvl="1">
              <a:lnSpc>
                <a:spcPct val="120000"/>
              </a:lnSpc>
            </a:pPr>
            <a:r>
              <a:rPr lang="zh-CN" altLang="en-US" sz="3200" b="1" smtClean="0">
                <a:solidFill>
                  <a:srgbClr val="FFFF00"/>
                </a:solidFill>
                <a:latin typeface="微软雅黑" panose="020B0503020204020204" pitchFamily="34" charset="-122"/>
                <a:ea typeface="微软雅黑" panose="020B0503020204020204" pitchFamily="34" charset="-122"/>
              </a:rPr>
              <a:t>集中办公</a:t>
            </a:r>
          </a:p>
          <a:p>
            <a:pPr lvl="2">
              <a:lnSpc>
                <a:spcPct val="120000"/>
              </a:lnSpc>
            </a:pPr>
            <a:r>
              <a:rPr lang="zh-CN" altLang="en-US" sz="2800" b="1" smtClean="0">
                <a:latin typeface="微软雅黑" panose="020B0503020204020204" pitchFamily="34" charset="-122"/>
                <a:ea typeface="微软雅黑" panose="020B0503020204020204" pitchFamily="34" charset="-122"/>
              </a:rPr>
              <a:t>物理上无隔阂</a:t>
            </a:r>
          </a:p>
          <a:p>
            <a:pPr lvl="2">
              <a:lnSpc>
                <a:spcPct val="120000"/>
              </a:lnSpc>
            </a:pPr>
            <a:r>
              <a:rPr lang="zh-CN" altLang="en-US" sz="2800" b="1" smtClean="0">
                <a:latin typeface="微软雅黑" panose="020B0503020204020204" pitchFamily="34" charset="-122"/>
                <a:ea typeface="微软雅黑" panose="020B0503020204020204" pitchFamily="34" charset="-122"/>
              </a:rPr>
              <a:t>消除距离感</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但非“零距离”</a:t>
            </a:r>
            <a:endParaRPr lang="zh-CN" altLang="en-US" sz="2800" b="1" smtClean="0">
              <a:solidFill>
                <a:srgbClr val="FF0000"/>
              </a:solidFill>
              <a:latin typeface="微软雅黑" panose="020B0503020204020204" pitchFamily="34" charset="-122"/>
              <a:ea typeface="微软雅黑" panose="020B0503020204020204" pitchFamily="34" charset="-122"/>
            </a:endParaRPr>
          </a:p>
          <a:p>
            <a:pPr lvl="2">
              <a:lnSpc>
                <a:spcPct val="120000"/>
              </a:lnSpc>
            </a:pPr>
            <a:r>
              <a:rPr lang="zh-CN" altLang="en-US" sz="2800" b="1" smtClean="0">
                <a:latin typeface="微软雅黑" panose="020B0503020204020204" pitchFamily="34" charset="-122"/>
                <a:ea typeface="微软雅黑" panose="020B0503020204020204" pitchFamily="34" charset="-122"/>
              </a:rPr>
              <a:t>排除外界干扰</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DBBD2AC-BCB5-4B30-9FB7-EDE0A9623013}" type="slidenum">
              <a:rPr lang="en-US" altLang="zh-CN"/>
              <a:pPr/>
              <a:t>204</a:t>
            </a:fld>
            <a:endParaRPr lang="en-US" altLang="zh-CN"/>
          </a:p>
        </p:txBody>
      </p:sp>
      <p:sp>
        <p:nvSpPr>
          <p:cNvPr id="61542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团队沟通</a:t>
            </a:r>
          </a:p>
        </p:txBody>
      </p:sp>
      <p:sp>
        <p:nvSpPr>
          <p:cNvPr id="615427" name="Rectangle 3"/>
          <p:cNvSpPr>
            <a:spLocks noGrp="1" noChangeArrowheads="1"/>
          </p:cNvSpPr>
          <p:nvPr>
            <p:ph type="body" idx="4294967295"/>
          </p:nvPr>
        </p:nvSpPr>
        <p:spPr>
          <a:xfrm>
            <a:off x="1524000" y="1219200"/>
            <a:ext cx="5867400" cy="5248275"/>
          </a:xfrm>
        </p:spPr>
        <p:txBody>
          <a:bodyPr/>
          <a:lstStyle/>
          <a:p>
            <a:pPr>
              <a:lnSpc>
                <a:spcPct val="140000"/>
              </a:lnSpc>
            </a:pPr>
            <a:r>
              <a:rPr lang="zh-CN" altLang="en-US" b="1" smtClean="0">
                <a:solidFill>
                  <a:srgbClr val="FFFF00"/>
                </a:solidFill>
                <a:latin typeface="微软雅黑" panose="020B0503020204020204" pitchFamily="34" charset="-122"/>
                <a:ea typeface="微软雅黑" panose="020B0503020204020204" pitchFamily="34" charset="-122"/>
              </a:rPr>
              <a:t>项目会议</a:t>
            </a:r>
          </a:p>
          <a:p>
            <a:pPr lvl="1">
              <a:lnSpc>
                <a:spcPct val="140000"/>
              </a:lnSpc>
            </a:pPr>
            <a:r>
              <a:rPr lang="zh-CN" altLang="en-US" b="1" smtClean="0">
                <a:latin typeface="微软雅黑" panose="020B0503020204020204" pitchFamily="34" charset="-122"/>
                <a:ea typeface="微软雅黑" panose="020B0503020204020204" pitchFamily="34" charset="-122"/>
              </a:rPr>
              <a:t>进度跟踪和状态评价会</a:t>
            </a:r>
          </a:p>
          <a:p>
            <a:pPr lvl="1">
              <a:lnSpc>
                <a:spcPct val="140000"/>
              </a:lnSpc>
            </a:pPr>
            <a:r>
              <a:rPr lang="zh-CN" altLang="en-US" b="1" smtClean="0">
                <a:latin typeface="微软雅黑" panose="020B0503020204020204" pitchFamily="34" charset="-122"/>
                <a:ea typeface="微软雅黑" panose="020B0503020204020204" pitchFamily="34" charset="-122"/>
              </a:rPr>
              <a:t>解决问题会</a:t>
            </a:r>
          </a:p>
          <a:p>
            <a:pPr lvl="1">
              <a:lnSpc>
                <a:spcPct val="140000"/>
              </a:lnSpc>
            </a:pPr>
            <a:r>
              <a:rPr lang="zh-CN" altLang="en-US" b="1" smtClean="0">
                <a:latin typeface="微软雅黑" panose="020B0503020204020204" pitchFamily="34" charset="-122"/>
                <a:ea typeface="微软雅黑" panose="020B0503020204020204" pitchFamily="34" charset="-122"/>
              </a:rPr>
              <a:t>技术评审会</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476230C-B2A5-48F6-BD8B-83756122778B}" type="slidenum">
              <a:rPr lang="en-US" altLang="zh-CN"/>
              <a:pPr/>
              <a:t>205</a:t>
            </a:fld>
            <a:endParaRPr lang="en-US" altLang="zh-CN"/>
          </a:p>
        </p:txBody>
      </p:sp>
      <p:sp>
        <p:nvSpPr>
          <p:cNvPr id="61747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项目会议</a:t>
            </a:r>
          </a:p>
        </p:txBody>
      </p:sp>
      <p:sp>
        <p:nvSpPr>
          <p:cNvPr id="617475" name="Rectangle 3"/>
          <p:cNvSpPr>
            <a:spLocks noGrp="1" noChangeArrowheads="1"/>
          </p:cNvSpPr>
          <p:nvPr>
            <p:ph type="body" idx="4294967295"/>
          </p:nvPr>
        </p:nvSpPr>
        <p:spPr>
          <a:xfrm>
            <a:off x="914400" y="1427163"/>
            <a:ext cx="6858000" cy="4162425"/>
          </a:xfrm>
        </p:spPr>
        <p:txBody>
          <a:bodyPr/>
          <a:lstStyle/>
          <a:p>
            <a:pPr>
              <a:lnSpc>
                <a:spcPct val="120000"/>
              </a:lnSpc>
            </a:pPr>
            <a:r>
              <a:rPr lang="zh-CN" altLang="en-US" sz="3600" b="1" smtClean="0">
                <a:latin typeface="微软雅黑" panose="020B0503020204020204" pitchFamily="34" charset="-122"/>
                <a:ea typeface="微软雅黑" panose="020B0503020204020204" pitchFamily="34" charset="-122"/>
              </a:rPr>
              <a:t>进度跟踪和状态评价会</a:t>
            </a:r>
          </a:p>
          <a:p>
            <a:pPr>
              <a:lnSpc>
                <a:spcPct val="120000"/>
              </a:lnSpc>
            </a:pPr>
            <a:r>
              <a:rPr lang="zh-CN" altLang="en-US" sz="3600" b="1" u="sng" smtClean="0">
                <a:latin typeface="微软雅黑" panose="020B0503020204020204" pitchFamily="34" charset="-122"/>
                <a:ea typeface="微软雅黑" panose="020B0503020204020204" pitchFamily="34" charset="-122"/>
              </a:rPr>
              <a:t>解决问题会</a:t>
            </a:r>
          </a:p>
          <a:p>
            <a:pPr>
              <a:lnSpc>
                <a:spcPct val="120000"/>
              </a:lnSpc>
            </a:pPr>
            <a:r>
              <a:rPr lang="zh-CN" altLang="en-US" sz="3600" b="1" smtClean="0">
                <a:latin typeface="微软雅黑" panose="020B0503020204020204" pitchFamily="34" charset="-122"/>
                <a:ea typeface="微软雅黑" panose="020B0503020204020204" pitchFamily="34" charset="-122"/>
              </a:rPr>
              <a:t>技术评审会</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8251E41-E21D-4EE0-91BA-E959659AB0C9}" type="slidenum">
              <a:rPr lang="en-US" altLang="zh-CN"/>
              <a:pPr/>
              <a:t>206</a:t>
            </a:fld>
            <a:endParaRPr lang="en-US" altLang="zh-CN"/>
          </a:p>
        </p:txBody>
      </p:sp>
      <p:sp>
        <p:nvSpPr>
          <p:cNvPr id="62157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项目会议</a:t>
            </a:r>
          </a:p>
        </p:txBody>
      </p:sp>
      <p:sp>
        <p:nvSpPr>
          <p:cNvPr id="621571" name="Rectangle 3"/>
          <p:cNvSpPr>
            <a:spLocks noGrp="1" noChangeArrowheads="1"/>
          </p:cNvSpPr>
          <p:nvPr>
            <p:ph type="body" idx="4294967295"/>
          </p:nvPr>
        </p:nvSpPr>
        <p:spPr>
          <a:xfrm>
            <a:off x="1143000" y="1031875"/>
            <a:ext cx="6248400" cy="5781675"/>
          </a:xfrm>
        </p:spPr>
        <p:txBody>
          <a:bodyPr/>
          <a:lstStyle/>
          <a:p>
            <a:pPr>
              <a:lnSpc>
                <a:spcPct val="150000"/>
              </a:lnSpc>
            </a:pPr>
            <a:r>
              <a:rPr lang="zh-CN" altLang="en-US" b="1" smtClean="0">
                <a:solidFill>
                  <a:srgbClr val="FFFF00"/>
                </a:solidFill>
                <a:latin typeface="微软雅黑" panose="020B0503020204020204" pitchFamily="34" charset="-122"/>
                <a:ea typeface="微软雅黑" panose="020B0503020204020204" pitchFamily="34" charset="-122"/>
              </a:rPr>
              <a:t>沟通事实</a:t>
            </a:r>
          </a:p>
          <a:p>
            <a:pPr lvl="1">
              <a:lnSpc>
                <a:spcPct val="150000"/>
              </a:lnSpc>
            </a:pPr>
            <a:r>
              <a:rPr lang="zh-CN" altLang="en-US" b="1" smtClean="0">
                <a:latin typeface="微软雅黑" panose="020B0503020204020204" pitchFamily="34" charset="-122"/>
                <a:ea typeface="微软雅黑" panose="020B0503020204020204" pitchFamily="34" charset="-122"/>
              </a:rPr>
              <a:t>我们能够记住</a:t>
            </a:r>
          </a:p>
          <a:p>
            <a:pPr lvl="2">
              <a:lnSpc>
                <a:spcPct val="150000"/>
              </a:lnSpc>
            </a:pPr>
            <a:r>
              <a:rPr lang="en-US" altLang="zh-CN" b="1" smtClean="0">
                <a:latin typeface="微软雅黑" panose="020B0503020204020204" pitchFamily="34" charset="-122"/>
                <a:ea typeface="微软雅黑" panose="020B0503020204020204" pitchFamily="34" charset="-122"/>
              </a:rPr>
              <a:t>10%</a:t>
            </a:r>
            <a:r>
              <a:rPr lang="zh-CN" altLang="en-US" b="1" smtClean="0">
                <a:latin typeface="微软雅黑" panose="020B0503020204020204" pitchFamily="34" charset="-122"/>
                <a:ea typeface="微软雅黑" panose="020B0503020204020204" pitchFamily="34" charset="-122"/>
              </a:rPr>
              <a:t>所听到的</a:t>
            </a:r>
          </a:p>
          <a:p>
            <a:pPr lvl="2">
              <a:lnSpc>
                <a:spcPct val="150000"/>
              </a:lnSpc>
            </a:pPr>
            <a:r>
              <a:rPr lang="en-US" altLang="zh-CN" b="1" smtClean="0">
                <a:latin typeface="微软雅黑" panose="020B0503020204020204" pitchFamily="34" charset="-122"/>
                <a:ea typeface="微软雅黑" panose="020B0503020204020204" pitchFamily="34" charset="-122"/>
              </a:rPr>
              <a:t>15%</a:t>
            </a:r>
            <a:r>
              <a:rPr lang="zh-CN" altLang="en-US" b="1" smtClean="0">
                <a:latin typeface="微软雅黑" panose="020B0503020204020204" pitchFamily="34" charset="-122"/>
                <a:ea typeface="微软雅黑" panose="020B0503020204020204" pitchFamily="34" charset="-122"/>
              </a:rPr>
              <a:t>所看到的</a:t>
            </a:r>
          </a:p>
          <a:p>
            <a:pPr lvl="2">
              <a:lnSpc>
                <a:spcPct val="150000"/>
              </a:lnSpc>
            </a:pPr>
            <a:r>
              <a:rPr lang="en-US" altLang="zh-CN" b="1" smtClean="0">
                <a:latin typeface="微软雅黑" panose="020B0503020204020204" pitchFamily="34" charset="-122"/>
                <a:ea typeface="微软雅黑" panose="020B0503020204020204" pitchFamily="34" charset="-122"/>
              </a:rPr>
              <a:t>20%</a:t>
            </a:r>
            <a:r>
              <a:rPr lang="zh-CN" altLang="en-US" b="1" smtClean="0">
                <a:latin typeface="微软雅黑" panose="020B0503020204020204" pitchFamily="34" charset="-122"/>
                <a:ea typeface="微软雅黑" panose="020B0503020204020204" pitchFamily="34" charset="-122"/>
              </a:rPr>
              <a:t>所见并所闻</a:t>
            </a:r>
          </a:p>
          <a:p>
            <a:pPr lvl="2">
              <a:lnSpc>
                <a:spcPct val="150000"/>
              </a:lnSpc>
            </a:pPr>
            <a:r>
              <a:rPr lang="en-US" altLang="zh-CN" b="1" smtClean="0">
                <a:latin typeface="微软雅黑" panose="020B0503020204020204" pitchFamily="34" charset="-122"/>
                <a:ea typeface="微软雅黑" panose="020B0503020204020204" pitchFamily="34" charset="-122"/>
              </a:rPr>
              <a:t>40%</a:t>
            </a:r>
            <a:r>
              <a:rPr lang="zh-CN" altLang="en-US" b="1" smtClean="0">
                <a:latin typeface="微软雅黑" panose="020B0503020204020204" pitchFamily="34" charset="-122"/>
                <a:ea typeface="微软雅黑" panose="020B0503020204020204" pitchFamily="34" charset="-122"/>
              </a:rPr>
              <a:t>与他人讨论过的</a:t>
            </a:r>
          </a:p>
          <a:p>
            <a:pPr lvl="2">
              <a:lnSpc>
                <a:spcPct val="150000"/>
              </a:lnSpc>
            </a:pPr>
            <a:r>
              <a:rPr lang="en-US" altLang="zh-CN" b="1" smtClean="0">
                <a:latin typeface="微软雅黑" panose="020B0503020204020204" pitchFamily="34" charset="-122"/>
                <a:ea typeface="微软雅黑" panose="020B0503020204020204" pitchFamily="34" charset="-122"/>
              </a:rPr>
              <a:t>80%</a:t>
            </a:r>
            <a:r>
              <a:rPr lang="zh-CN" altLang="en-US" b="1" smtClean="0">
                <a:latin typeface="微软雅黑" panose="020B0503020204020204" pitchFamily="34" charset="-122"/>
                <a:ea typeface="微软雅黑" panose="020B0503020204020204" pitchFamily="34" charset="-122"/>
              </a:rPr>
              <a:t>所经历的</a:t>
            </a:r>
          </a:p>
          <a:p>
            <a:pPr lvl="2">
              <a:lnSpc>
                <a:spcPct val="150000"/>
              </a:lnSpc>
            </a:pPr>
            <a:r>
              <a:rPr lang="en-US" altLang="zh-CN" b="1" smtClean="0">
                <a:latin typeface="微软雅黑" panose="020B0503020204020204" pitchFamily="34" charset="-122"/>
                <a:ea typeface="微软雅黑" panose="020B0503020204020204" pitchFamily="34" charset="-122"/>
              </a:rPr>
              <a:t>90%</a:t>
            </a:r>
            <a:r>
              <a:rPr lang="zh-CN" altLang="en-US" b="1" smtClean="0">
                <a:latin typeface="微软雅黑" panose="020B0503020204020204" pitchFamily="34" charset="-122"/>
                <a:ea typeface="微软雅黑" panose="020B0503020204020204" pitchFamily="34" charset="-122"/>
              </a:rPr>
              <a:t>试图讲解给他人的</a:t>
            </a:r>
          </a:p>
          <a:p>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D1BCD4D-2B6D-42AA-BA3B-3535BE37DA24}" type="slidenum">
              <a:rPr lang="en-US" altLang="zh-CN"/>
              <a:pPr/>
              <a:t>207</a:t>
            </a:fld>
            <a:endParaRPr lang="en-US" altLang="zh-CN"/>
          </a:p>
        </p:txBody>
      </p:sp>
      <p:sp>
        <p:nvSpPr>
          <p:cNvPr id="62259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pic>
        <p:nvPicPr>
          <p:cNvPr id="622595"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8FF6D6AE-90DE-4EB4-B20C-9719C6106651}" type="slidenum">
              <a:rPr lang="en-US" altLang="zh-CN"/>
              <a:pPr/>
              <a:t>208</a:t>
            </a:fld>
            <a:endParaRPr lang="en-US" altLang="zh-CN"/>
          </a:p>
        </p:txBody>
      </p:sp>
      <p:sp>
        <p:nvSpPr>
          <p:cNvPr id="6236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23619" name="Group 3"/>
          <p:cNvGrpSpPr>
            <a:grpSpLocks/>
          </p:cNvGrpSpPr>
          <p:nvPr/>
        </p:nvGrpSpPr>
        <p:grpSpPr bwMode="auto">
          <a:xfrm>
            <a:off x="2005013" y="2771775"/>
            <a:ext cx="5310187" cy="609600"/>
            <a:chOff x="1263" y="1881"/>
            <a:chExt cx="3345" cy="384"/>
          </a:xfrm>
        </p:grpSpPr>
        <p:grpSp>
          <p:nvGrpSpPr>
            <p:cNvPr id="623620" name="Group 4"/>
            <p:cNvGrpSpPr>
              <a:grpSpLocks/>
            </p:cNvGrpSpPr>
            <p:nvPr/>
          </p:nvGrpSpPr>
          <p:grpSpPr bwMode="auto">
            <a:xfrm>
              <a:off x="1263" y="1881"/>
              <a:ext cx="384" cy="384"/>
              <a:chOff x="816" y="1872"/>
              <a:chExt cx="384" cy="384"/>
            </a:xfrm>
          </p:grpSpPr>
          <p:sp>
            <p:nvSpPr>
              <p:cNvPr id="13414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5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5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5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362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2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2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2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2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363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63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沟通规划</a:t>
              </a:r>
            </a:p>
          </p:txBody>
        </p:sp>
        <p:sp>
          <p:nvSpPr>
            <p:cNvPr id="623632"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23633" name="Group 17"/>
          <p:cNvGrpSpPr>
            <a:grpSpLocks/>
          </p:cNvGrpSpPr>
          <p:nvPr/>
        </p:nvGrpSpPr>
        <p:grpSpPr bwMode="auto">
          <a:xfrm>
            <a:off x="2024063" y="4572000"/>
            <a:ext cx="5291137" cy="614363"/>
            <a:chOff x="1275" y="3015"/>
            <a:chExt cx="3333" cy="387"/>
          </a:xfrm>
        </p:grpSpPr>
        <p:grpSp>
          <p:nvGrpSpPr>
            <p:cNvPr id="623634" name="Group 18"/>
            <p:cNvGrpSpPr>
              <a:grpSpLocks/>
            </p:cNvGrpSpPr>
            <p:nvPr/>
          </p:nvGrpSpPr>
          <p:grpSpPr bwMode="auto">
            <a:xfrm>
              <a:off x="1275" y="3015"/>
              <a:ext cx="384" cy="384"/>
              <a:chOff x="816" y="1872"/>
              <a:chExt cx="384" cy="384"/>
            </a:xfrm>
          </p:grpSpPr>
          <p:sp>
            <p:nvSpPr>
              <p:cNvPr id="13416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6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6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6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363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4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4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4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4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364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64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绩效报告</a:t>
              </a:r>
            </a:p>
          </p:txBody>
        </p:sp>
        <p:sp>
          <p:nvSpPr>
            <p:cNvPr id="623646"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23647" name="Group 31"/>
          <p:cNvGrpSpPr>
            <a:grpSpLocks/>
          </p:cNvGrpSpPr>
          <p:nvPr/>
        </p:nvGrpSpPr>
        <p:grpSpPr bwMode="auto">
          <a:xfrm>
            <a:off x="1981200" y="1885950"/>
            <a:ext cx="5334000" cy="628650"/>
            <a:chOff x="1248" y="1188"/>
            <a:chExt cx="3360" cy="396"/>
          </a:xfrm>
        </p:grpSpPr>
        <p:sp>
          <p:nvSpPr>
            <p:cNvPr id="623648"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649"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沟通管理的相关理论</a:t>
              </a:r>
            </a:p>
          </p:txBody>
        </p:sp>
        <p:grpSp>
          <p:nvGrpSpPr>
            <p:cNvPr id="623650" name="Group 34"/>
            <p:cNvGrpSpPr>
              <a:grpSpLocks/>
            </p:cNvGrpSpPr>
            <p:nvPr/>
          </p:nvGrpSpPr>
          <p:grpSpPr bwMode="auto">
            <a:xfrm>
              <a:off x="1248" y="1200"/>
              <a:ext cx="384" cy="384"/>
              <a:chOff x="1248" y="1200"/>
              <a:chExt cx="384" cy="384"/>
            </a:xfrm>
          </p:grpSpPr>
          <p:grpSp>
            <p:nvGrpSpPr>
              <p:cNvPr id="623651" name="Group 35"/>
              <p:cNvGrpSpPr>
                <a:grpSpLocks/>
              </p:cNvGrpSpPr>
              <p:nvPr/>
            </p:nvGrpSpPr>
            <p:grpSpPr bwMode="auto">
              <a:xfrm>
                <a:off x="1248" y="1200"/>
                <a:ext cx="384" cy="384"/>
                <a:chOff x="2016" y="912"/>
                <a:chExt cx="384" cy="384"/>
              </a:xfrm>
            </p:grpSpPr>
            <p:sp>
              <p:nvSpPr>
                <p:cNvPr id="623652"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18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8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8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18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3657"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58"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59"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60"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61"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3662"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23663" name="Group 47"/>
          <p:cNvGrpSpPr>
            <a:grpSpLocks/>
          </p:cNvGrpSpPr>
          <p:nvPr/>
        </p:nvGrpSpPr>
        <p:grpSpPr bwMode="auto">
          <a:xfrm>
            <a:off x="1981200" y="3692525"/>
            <a:ext cx="5334000" cy="631825"/>
            <a:chOff x="1248" y="2326"/>
            <a:chExt cx="3360" cy="398"/>
          </a:xfrm>
        </p:grpSpPr>
        <p:sp>
          <p:nvSpPr>
            <p:cNvPr id="623664"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665"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信息发布</a:t>
              </a:r>
            </a:p>
          </p:txBody>
        </p:sp>
        <p:grpSp>
          <p:nvGrpSpPr>
            <p:cNvPr id="623666" name="Group 50"/>
            <p:cNvGrpSpPr>
              <a:grpSpLocks/>
            </p:cNvGrpSpPr>
            <p:nvPr/>
          </p:nvGrpSpPr>
          <p:grpSpPr bwMode="auto">
            <a:xfrm>
              <a:off x="1248" y="2340"/>
              <a:ext cx="384" cy="384"/>
              <a:chOff x="1248" y="1200"/>
              <a:chExt cx="384" cy="384"/>
            </a:xfrm>
          </p:grpSpPr>
          <p:grpSp>
            <p:nvGrpSpPr>
              <p:cNvPr id="623667" name="Group 51"/>
              <p:cNvGrpSpPr>
                <a:grpSpLocks/>
              </p:cNvGrpSpPr>
              <p:nvPr/>
            </p:nvGrpSpPr>
            <p:grpSpPr bwMode="auto">
              <a:xfrm>
                <a:off x="1248" y="1200"/>
                <a:ext cx="384" cy="384"/>
                <a:chOff x="2016" y="912"/>
                <a:chExt cx="384" cy="384"/>
              </a:xfrm>
            </p:grpSpPr>
            <p:sp>
              <p:nvSpPr>
                <p:cNvPr id="623668"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19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9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19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20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3673"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74"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75"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76"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77"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3678"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23679" name="Group 63"/>
          <p:cNvGrpSpPr>
            <a:grpSpLocks/>
          </p:cNvGrpSpPr>
          <p:nvPr/>
        </p:nvGrpSpPr>
        <p:grpSpPr bwMode="auto">
          <a:xfrm>
            <a:off x="1981200" y="5334000"/>
            <a:ext cx="5334000" cy="628650"/>
            <a:chOff x="1248" y="1188"/>
            <a:chExt cx="3360" cy="396"/>
          </a:xfrm>
        </p:grpSpPr>
        <p:sp>
          <p:nvSpPr>
            <p:cNvPr id="623680"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681"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利害关系者管理</a:t>
              </a:r>
            </a:p>
          </p:txBody>
        </p:sp>
        <p:grpSp>
          <p:nvGrpSpPr>
            <p:cNvPr id="623682" name="Group 66"/>
            <p:cNvGrpSpPr>
              <a:grpSpLocks/>
            </p:cNvGrpSpPr>
            <p:nvPr/>
          </p:nvGrpSpPr>
          <p:grpSpPr bwMode="auto">
            <a:xfrm>
              <a:off x="1248" y="1200"/>
              <a:ext cx="384" cy="384"/>
              <a:chOff x="1248" y="1200"/>
              <a:chExt cx="384" cy="384"/>
            </a:xfrm>
          </p:grpSpPr>
          <p:grpSp>
            <p:nvGrpSpPr>
              <p:cNvPr id="623683" name="Group 67"/>
              <p:cNvGrpSpPr>
                <a:grpSpLocks/>
              </p:cNvGrpSpPr>
              <p:nvPr/>
            </p:nvGrpSpPr>
            <p:grpSpPr bwMode="auto">
              <a:xfrm>
                <a:off x="1248" y="1200"/>
                <a:ext cx="384" cy="384"/>
                <a:chOff x="2016" y="912"/>
                <a:chExt cx="384" cy="384"/>
              </a:xfrm>
            </p:grpSpPr>
            <p:sp>
              <p:nvSpPr>
                <p:cNvPr id="623684"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4213"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214"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4215"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4216"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3689"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90"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91"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92"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3693"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3694"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0A378BE-91A6-44FF-9786-CF5C65119E91}" type="slidenum">
              <a:rPr lang="en-US" altLang="zh-CN"/>
              <a:pPr/>
              <a:t>209</a:t>
            </a:fld>
            <a:endParaRPr lang="en-US" altLang="zh-CN"/>
          </a:p>
        </p:txBody>
      </p:sp>
      <p:sp>
        <p:nvSpPr>
          <p:cNvPr id="624642"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沟通规划</a:t>
            </a:r>
          </a:p>
        </p:txBody>
      </p:sp>
      <p:pic>
        <p:nvPicPr>
          <p:cNvPr id="62464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EA908A1-A051-4819-86DB-43B6AC5B957F}" type="slidenum">
              <a:rPr lang="en-US" altLang="zh-CN"/>
              <a:pPr/>
              <a:t>21</a:t>
            </a:fld>
            <a:endParaRPr lang="en-US" altLang="zh-CN"/>
          </a:p>
        </p:txBody>
      </p:sp>
      <p:sp>
        <p:nvSpPr>
          <p:cNvPr id="185346" name="Rectangle 2"/>
          <p:cNvSpPr>
            <a:spLocks noGrp="1" noChangeArrowheads="1"/>
          </p:cNvSpPr>
          <p:nvPr>
            <p:ph type="title" idx="4294967295"/>
          </p:nvPr>
        </p:nvSpPr>
        <p:spPr>
          <a:xfrm>
            <a:off x="457200" y="152400"/>
            <a:ext cx="7570788"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项目管理七要素</a:t>
            </a:r>
          </a:p>
        </p:txBody>
      </p:sp>
      <p:pic>
        <p:nvPicPr>
          <p:cNvPr id="185347" name="Picture 4" descr="1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125538"/>
            <a:ext cx="9144000" cy="5732462"/>
          </a:xfrm>
          <a:noFill/>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F3BC7CE0-E559-4E2D-B066-B0FEF13ECFEE}" type="slidenum">
              <a:rPr lang="en-US" altLang="zh-CN"/>
              <a:pPr/>
              <a:t>210</a:t>
            </a:fld>
            <a:endParaRPr lang="en-US" altLang="zh-CN"/>
          </a:p>
        </p:txBody>
      </p:sp>
      <p:sp>
        <p:nvSpPr>
          <p:cNvPr id="6256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25667" name="Group 3"/>
          <p:cNvGrpSpPr>
            <a:grpSpLocks/>
          </p:cNvGrpSpPr>
          <p:nvPr/>
        </p:nvGrpSpPr>
        <p:grpSpPr bwMode="auto">
          <a:xfrm>
            <a:off x="2005013" y="2771775"/>
            <a:ext cx="5310187" cy="609600"/>
            <a:chOff x="1263" y="1881"/>
            <a:chExt cx="3345" cy="384"/>
          </a:xfrm>
        </p:grpSpPr>
        <p:grpSp>
          <p:nvGrpSpPr>
            <p:cNvPr id="625668" name="Group 4"/>
            <p:cNvGrpSpPr>
              <a:grpSpLocks/>
            </p:cNvGrpSpPr>
            <p:nvPr/>
          </p:nvGrpSpPr>
          <p:grpSpPr bwMode="auto">
            <a:xfrm>
              <a:off x="1263" y="1881"/>
              <a:ext cx="384" cy="384"/>
              <a:chOff x="816" y="1872"/>
              <a:chExt cx="384" cy="384"/>
            </a:xfrm>
          </p:grpSpPr>
          <p:sp>
            <p:nvSpPr>
              <p:cNvPr id="135173"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174"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175"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5176"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567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7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7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7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7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567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7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沟通规划</a:t>
              </a:r>
            </a:p>
          </p:txBody>
        </p:sp>
        <p:sp>
          <p:nvSpPr>
            <p:cNvPr id="62568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25681" name="Group 17"/>
          <p:cNvGrpSpPr>
            <a:grpSpLocks/>
          </p:cNvGrpSpPr>
          <p:nvPr/>
        </p:nvGrpSpPr>
        <p:grpSpPr bwMode="auto">
          <a:xfrm>
            <a:off x="2024063" y="4572000"/>
            <a:ext cx="5291137" cy="614363"/>
            <a:chOff x="1275" y="3015"/>
            <a:chExt cx="3333" cy="387"/>
          </a:xfrm>
        </p:grpSpPr>
        <p:grpSp>
          <p:nvGrpSpPr>
            <p:cNvPr id="625682" name="Group 18"/>
            <p:cNvGrpSpPr>
              <a:grpSpLocks/>
            </p:cNvGrpSpPr>
            <p:nvPr/>
          </p:nvGrpSpPr>
          <p:grpSpPr bwMode="auto">
            <a:xfrm>
              <a:off x="1275" y="3015"/>
              <a:ext cx="384" cy="384"/>
              <a:chOff x="816" y="1872"/>
              <a:chExt cx="384" cy="384"/>
            </a:xfrm>
          </p:grpSpPr>
          <p:sp>
            <p:nvSpPr>
              <p:cNvPr id="135187"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188"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189"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5190"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568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8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8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9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69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569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9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绩效报告</a:t>
              </a:r>
            </a:p>
          </p:txBody>
        </p:sp>
        <p:sp>
          <p:nvSpPr>
            <p:cNvPr id="62569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25695" name="Group 31"/>
          <p:cNvGrpSpPr>
            <a:grpSpLocks/>
          </p:cNvGrpSpPr>
          <p:nvPr/>
        </p:nvGrpSpPr>
        <p:grpSpPr bwMode="auto">
          <a:xfrm>
            <a:off x="1981200" y="1885950"/>
            <a:ext cx="5334000" cy="628650"/>
            <a:chOff x="1248" y="1188"/>
            <a:chExt cx="3360" cy="396"/>
          </a:xfrm>
        </p:grpSpPr>
        <p:sp>
          <p:nvSpPr>
            <p:cNvPr id="62569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9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沟通管理的相关理论</a:t>
              </a:r>
            </a:p>
          </p:txBody>
        </p:sp>
        <p:grpSp>
          <p:nvGrpSpPr>
            <p:cNvPr id="625698" name="Group 34"/>
            <p:cNvGrpSpPr>
              <a:grpSpLocks/>
            </p:cNvGrpSpPr>
            <p:nvPr/>
          </p:nvGrpSpPr>
          <p:grpSpPr bwMode="auto">
            <a:xfrm>
              <a:off x="1248" y="1200"/>
              <a:ext cx="384" cy="384"/>
              <a:chOff x="1248" y="1200"/>
              <a:chExt cx="384" cy="384"/>
            </a:xfrm>
          </p:grpSpPr>
          <p:grpSp>
            <p:nvGrpSpPr>
              <p:cNvPr id="625699" name="Group 35"/>
              <p:cNvGrpSpPr>
                <a:grpSpLocks/>
              </p:cNvGrpSpPr>
              <p:nvPr/>
            </p:nvGrpSpPr>
            <p:grpSpPr bwMode="auto">
              <a:xfrm>
                <a:off x="1248" y="1200"/>
                <a:ext cx="384" cy="384"/>
                <a:chOff x="2016" y="912"/>
                <a:chExt cx="384" cy="384"/>
              </a:xfrm>
            </p:grpSpPr>
            <p:sp>
              <p:nvSpPr>
                <p:cNvPr id="62570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5205"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06"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07"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5208"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570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0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0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0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0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571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25711" name="Group 47"/>
          <p:cNvGrpSpPr>
            <a:grpSpLocks/>
          </p:cNvGrpSpPr>
          <p:nvPr/>
        </p:nvGrpSpPr>
        <p:grpSpPr bwMode="auto">
          <a:xfrm>
            <a:off x="1981200" y="3692525"/>
            <a:ext cx="5334000" cy="631825"/>
            <a:chOff x="1248" y="2326"/>
            <a:chExt cx="3360" cy="398"/>
          </a:xfrm>
        </p:grpSpPr>
        <p:sp>
          <p:nvSpPr>
            <p:cNvPr id="62571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1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信息发布</a:t>
              </a:r>
            </a:p>
          </p:txBody>
        </p:sp>
        <p:grpSp>
          <p:nvGrpSpPr>
            <p:cNvPr id="625714" name="Group 50"/>
            <p:cNvGrpSpPr>
              <a:grpSpLocks/>
            </p:cNvGrpSpPr>
            <p:nvPr/>
          </p:nvGrpSpPr>
          <p:grpSpPr bwMode="auto">
            <a:xfrm>
              <a:off x="1248" y="2340"/>
              <a:ext cx="384" cy="384"/>
              <a:chOff x="1248" y="1200"/>
              <a:chExt cx="384" cy="384"/>
            </a:xfrm>
          </p:grpSpPr>
          <p:grpSp>
            <p:nvGrpSpPr>
              <p:cNvPr id="625715" name="Group 51"/>
              <p:cNvGrpSpPr>
                <a:grpSpLocks/>
              </p:cNvGrpSpPr>
              <p:nvPr/>
            </p:nvGrpSpPr>
            <p:grpSpPr bwMode="auto">
              <a:xfrm>
                <a:off x="1248" y="1200"/>
                <a:ext cx="384" cy="384"/>
                <a:chOff x="2016" y="912"/>
                <a:chExt cx="384" cy="384"/>
              </a:xfrm>
            </p:grpSpPr>
            <p:sp>
              <p:nvSpPr>
                <p:cNvPr id="62571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5221"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22"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23"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5224"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572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2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2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2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2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572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25727" name="Group 63"/>
          <p:cNvGrpSpPr>
            <a:grpSpLocks/>
          </p:cNvGrpSpPr>
          <p:nvPr/>
        </p:nvGrpSpPr>
        <p:grpSpPr bwMode="auto">
          <a:xfrm>
            <a:off x="1981200" y="5334000"/>
            <a:ext cx="5334000" cy="628650"/>
            <a:chOff x="1248" y="1188"/>
            <a:chExt cx="3360" cy="396"/>
          </a:xfrm>
        </p:grpSpPr>
        <p:sp>
          <p:nvSpPr>
            <p:cNvPr id="625728"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29"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利害关系者管理</a:t>
              </a:r>
            </a:p>
          </p:txBody>
        </p:sp>
        <p:grpSp>
          <p:nvGrpSpPr>
            <p:cNvPr id="625730" name="Group 66"/>
            <p:cNvGrpSpPr>
              <a:grpSpLocks/>
            </p:cNvGrpSpPr>
            <p:nvPr/>
          </p:nvGrpSpPr>
          <p:grpSpPr bwMode="auto">
            <a:xfrm>
              <a:off x="1248" y="1200"/>
              <a:ext cx="384" cy="384"/>
              <a:chOff x="1248" y="1200"/>
              <a:chExt cx="384" cy="384"/>
            </a:xfrm>
          </p:grpSpPr>
          <p:grpSp>
            <p:nvGrpSpPr>
              <p:cNvPr id="625731" name="Group 67"/>
              <p:cNvGrpSpPr>
                <a:grpSpLocks/>
              </p:cNvGrpSpPr>
              <p:nvPr/>
            </p:nvGrpSpPr>
            <p:grpSpPr bwMode="auto">
              <a:xfrm>
                <a:off x="1248" y="1200"/>
                <a:ext cx="384" cy="384"/>
                <a:chOff x="2016" y="912"/>
                <a:chExt cx="384" cy="384"/>
              </a:xfrm>
            </p:grpSpPr>
            <p:sp>
              <p:nvSpPr>
                <p:cNvPr id="625732"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5237"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38"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5239"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5240"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5737"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38"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39"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40"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5741"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5742"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521DA5E-F3FB-4B2B-85C0-413F80F67439}" type="slidenum">
              <a:rPr lang="en-US" altLang="zh-CN"/>
              <a:pPr/>
              <a:t>211</a:t>
            </a:fld>
            <a:endParaRPr lang="en-US" altLang="zh-CN"/>
          </a:p>
        </p:txBody>
      </p:sp>
      <p:sp>
        <p:nvSpPr>
          <p:cNvPr id="62669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信息发布</a:t>
            </a:r>
          </a:p>
        </p:txBody>
      </p:sp>
      <p:pic>
        <p:nvPicPr>
          <p:cNvPr id="62669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1C1BB586-41EF-47C9-9C08-C097434DFCB4}" type="slidenum">
              <a:rPr lang="en-US" altLang="zh-CN"/>
              <a:pPr/>
              <a:t>212</a:t>
            </a:fld>
            <a:endParaRPr lang="en-US" altLang="zh-CN"/>
          </a:p>
        </p:txBody>
      </p:sp>
      <p:sp>
        <p:nvSpPr>
          <p:cNvPr id="6277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27715" name="Group 3"/>
          <p:cNvGrpSpPr>
            <a:grpSpLocks/>
          </p:cNvGrpSpPr>
          <p:nvPr/>
        </p:nvGrpSpPr>
        <p:grpSpPr bwMode="auto">
          <a:xfrm>
            <a:off x="2005013" y="2771775"/>
            <a:ext cx="5310187" cy="609600"/>
            <a:chOff x="1263" y="1881"/>
            <a:chExt cx="3345" cy="384"/>
          </a:xfrm>
        </p:grpSpPr>
        <p:grpSp>
          <p:nvGrpSpPr>
            <p:cNvPr id="627716" name="Group 4"/>
            <p:cNvGrpSpPr>
              <a:grpSpLocks/>
            </p:cNvGrpSpPr>
            <p:nvPr/>
          </p:nvGrpSpPr>
          <p:grpSpPr bwMode="auto">
            <a:xfrm>
              <a:off x="1263" y="1881"/>
              <a:ext cx="384" cy="384"/>
              <a:chOff x="816" y="1872"/>
              <a:chExt cx="384" cy="384"/>
            </a:xfrm>
          </p:grpSpPr>
          <p:sp>
            <p:nvSpPr>
              <p:cNvPr id="13619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19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19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620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7721"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22"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23"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24"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25"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7726"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27"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沟通规划</a:t>
              </a:r>
            </a:p>
          </p:txBody>
        </p:sp>
        <p:sp>
          <p:nvSpPr>
            <p:cNvPr id="627728"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27729" name="Group 17"/>
          <p:cNvGrpSpPr>
            <a:grpSpLocks/>
          </p:cNvGrpSpPr>
          <p:nvPr/>
        </p:nvGrpSpPr>
        <p:grpSpPr bwMode="auto">
          <a:xfrm>
            <a:off x="2024063" y="4572000"/>
            <a:ext cx="5291137" cy="614363"/>
            <a:chOff x="1275" y="3015"/>
            <a:chExt cx="3333" cy="387"/>
          </a:xfrm>
        </p:grpSpPr>
        <p:grpSp>
          <p:nvGrpSpPr>
            <p:cNvPr id="627730" name="Group 18"/>
            <p:cNvGrpSpPr>
              <a:grpSpLocks/>
            </p:cNvGrpSpPr>
            <p:nvPr/>
          </p:nvGrpSpPr>
          <p:grpSpPr bwMode="auto">
            <a:xfrm>
              <a:off x="1275" y="3015"/>
              <a:ext cx="384" cy="384"/>
              <a:chOff x="816" y="1872"/>
              <a:chExt cx="384" cy="384"/>
            </a:xfrm>
          </p:grpSpPr>
          <p:sp>
            <p:nvSpPr>
              <p:cNvPr id="13621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1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1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621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7735"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36"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37"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38"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39"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7740"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1"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绩效报告</a:t>
              </a:r>
            </a:p>
          </p:txBody>
        </p:sp>
        <p:sp>
          <p:nvSpPr>
            <p:cNvPr id="627742"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27743" name="Group 31"/>
          <p:cNvGrpSpPr>
            <a:grpSpLocks/>
          </p:cNvGrpSpPr>
          <p:nvPr/>
        </p:nvGrpSpPr>
        <p:grpSpPr bwMode="auto">
          <a:xfrm>
            <a:off x="1981200" y="1885950"/>
            <a:ext cx="5334000" cy="628650"/>
            <a:chOff x="1248" y="1188"/>
            <a:chExt cx="3360" cy="396"/>
          </a:xfrm>
        </p:grpSpPr>
        <p:sp>
          <p:nvSpPr>
            <p:cNvPr id="627744"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5"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沟通管理的相关理论</a:t>
              </a:r>
            </a:p>
          </p:txBody>
        </p:sp>
        <p:grpSp>
          <p:nvGrpSpPr>
            <p:cNvPr id="627746" name="Group 34"/>
            <p:cNvGrpSpPr>
              <a:grpSpLocks/>
            </p:cNvGrpSpPr>
            <p:nvPr/>
          </p:nvGrpSpPr>
          <p:grpSpPr bwMode="auto">
            <a:xfrm>
              <a:off x="1248" y="1200"/>
              <a:ext cx="384" cy="384"/>
              <a:chOff x="1248" y="1200"/>
              <a:chExt cx="384" cy="384"/>
            </a:xfrm>
          </p:grpSpPr>
          <p:grpSp>
            <p:nvGrpSpPr>
              <p:cNvPr id="627747" name="Group 35"/>
              <p:cNvGrpSpPr>
                <a:grpSpLocks/>
              </p:cNvGrpSpPr>
              <p:nvPr/>
            </p:nvGrpSpPr>
            <p:grpSpPr bwMode="auto">
              <a:xfrm>
                <a:off x="1248" y="1200"/>
                <a:ext cx="384" cy="384"/>
                <a:chOff x="2016" y="912"/>
                <a:chExt cx="384" cy="384"/>
              </a:xfrm>
            </p:grpSpPr>
            <p:sp>
              <p:nvSpPr>
                <p:cNvPr id="627748"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622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3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3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623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7753"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54"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55"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56"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57"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7758"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27759" name="Group 47"/>
          <p:cNvGrpSpPr>
            <a:grpSpLocks/>
          </p:cNvGrpSpPr>
          <p:nvPr/>
        </p:nvGrpSpPr>
        <p:grpSpPr bwMode="auto">
          <a:xfrm>
            <a:off x="1981200" y="3692525"/>
            <a:ext cx="5334000" cy="631825"/>
            <a:chOff x="1248" y="2326"/>
            <a:chExt cx="3360" cy="398"/>
          </a:xfrm>
        </p:grpSpPr>
        <p:sp>
          <p:nvSpPr>
            <p:cNvPr id="627760"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61"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信息发布</a:t>
              </a:r>
            </a:p>
          </p:txBody>
        </p:sp>
        <p:grpSp>
          <p:nvGrpSpPr>
            <p:cNvPr id="627762" name="Group 50"/>
            <p:cNvGrpSpPr>
              <a:grpSpLocks/>
            </p:cNvGrpSpPr>
            <p:nvPr/>
          </p:nvGrpSpPr>
          <p:grpSpPr bwMode="auto">
            <a:xfrm>
              <a:off x="1248" y="2340"/>
              <a:ext cx="384" cy="384"/>
              <a:chOff x="1248" y="1200"/>
              <a:chExt cx="384" cy="384"/>
            </a:xfrm>
          </p:grpSpPr>
          <p:grpSp>
            <p:nvGrpSpPr>
              <p:cNvPr id="627763" name="Group 51"/>
              <p:cNvGrpSpPr>
                <a:grpSpLocks/>
              </p:cNvGrpSpPr>
              <p:nvPr/>
            </p:nvGrpSpPr>
            <p:grpSpPr bwMode="auto">
              <a:xfrm>
                <a:off x="1248" y="1200"/>
                <a:ext cx="384" cy="384"/>
                <a:chOff x="2016" y="912"/>
                <a:chExt cx="384" cy="384"/>
              </a:xfrm>
            </p:grpSpPr>
            <p:sp>
              <p:nvSpPr>
                <p:cNvPr id="627764"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624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4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4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624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7769"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70"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71"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72"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73"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7774"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27775" name="Group 63"/>
          <p:cNvGrpSpPr>
            <a:grpSpLocks/>
          </p:cNvGrpSpPr>
          <p:nvPr/>
        </p:nvGrpSpPr>
        <p:grpSpPr bwMode="auto">
          <a:xfrm>
            <a:off x="1981200" y="5334000"/>
            <a:ext cx="5334000" cy="628650"/>
            <a:chOff x="1248" y="1188"/>
            <a:chExt cx="3360" cy="396"/>
          </a:xfrm>
        </p:grpSpPr>
        <p:sp>
          <p:nvSpPr>
            <p:cNvPr id="627776"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77"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利害关系者管理</a:t>
              </a:r>
            </a:p>
          </p:txBody>
        </p:sp>
        <p:grpSp>
          <p:nvGrpSpPr>
            <p:cNvPr id="627778" name="Group 66"/>
            <p:cNvGrpSpPr>
              <a:grpSpLocks/>
            </p:cNvGrpSpPr>
            <p:nvPr/>
          </p:nvGrpSpPr>
          <p:grpSpPr bwMode="auto">
            <a:xfrm>
              <a:off x="1248" y="1200"/>
              <a:ext cx="384" cy="384"/>
              <a:chOff x="1248" y="1200"/>
              <a:chExt cx="384" cy="384"/>
            </a:xfrm>
          </p:grpSpPr>
          <p:grpSp>
            <p:nvGrpSpPr>
              <p:cNvPr id="627779" name="Group 67"/>
              <p:cNvGrpSpPr>
                <a:grpSpLocks/>
              </p:cNvGrpSpPr>
              <p:nvPr/>
            </p:nvGrpSpPr>
            <p:grpSpPr bwMode="auto">
              <a:xfrm>
                <a:off x="1248" y="1200"/>
                <a:ext cx="384" cy="384"/>
                <a:chOff x="2016" y="912"/>
                <a:chExt cx="384" cy="384"/>
              </a:xfrm>
            </p:grpSpPr>
            <p:sp>
              <p:nvSpPr>
                <p:cNvPr id="627780"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6261"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62"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626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6264"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27785"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86"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87"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88"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27789"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27790"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BDC0A78-3D50-4EAA-94E3-A38302745E1B}" type="slidenum">
              <a:rPr lang="en-US" altLang="zh-CN"/>
              <a:pPr/>
              <a:t>213</a:t>
            </a:fld>
            <a:endParaRPr lang="en-US" altLang="zh-CN"/>
          </a:p>
        </p:txBody>
      </p:sp>
      <p:sp>
        <p:nvSpPr>
          <p:cNvPr id="628738"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绩效报告</a:t>
            </a:r>
          </a:p>
        </p:txBody>
      </p:sp>
      <p:pic>
        <p:nvPicPr>
          <p:cNvPr id="62873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E657854A-00E2-4848-9FE7-E09CA06F9544}" type="slidenum">
              <a:rPr lang="en-US" altLang="zh-CN"/>
              <a:pPr/>
              <a:t>214</a:t>
            </a:fld>
            <a:endParaRPr lang="en-US" altLang="zh-CN"/>
          </a:p>
        </p:txBody>
      </p:sp>
      <p:sp>
        <p:nvSpPr>
          <p:cNvPr id="6307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30787" name="Group 3"/>
          <p:cNvGrpSpPr>
            <a:grpSpLocks/>
          </p:cNvGrpSpPr>
          <p:nvPr/>
        </p:nvGrpSpPr>
        <p:grpSpPr bwMode="auto">
          <a:xfrm>
            <a:off x="2005013" y="2771775"/>
            <a:ext cx="5310187" cy="609600"/>
            <a:chOff x="1263" y="1881"/>
            <a:chExt cx="3345" cy="384"/>
          </a:xfrm>
        </p:grpSpPr>
        <p:grpSp>
          <p:nvGrpSpPr>
            <p:cNvPr id="630788" name="Group 4"/>
            <p:cNvGrpSpPr>
              <a:grpSpLocks/>
            </p:cNvGrpSpPr>
            <p:nvPr/>
          </p:nvGrpSpPr>
          <p:grpSpPr bwMode="auto">
            <a:xfrm>
              <a:off x="1263" y="1881"/>
              <a:ext cx="384" cy="384"/>
              <a:chOff x="816" y="1872"/>
              <a:chExt cx="384" cy="384"/>
            </a:xfrm>
          </p:grpSpPr>
          <p:sp>
            <p:nvSpPr>
              <p:cNvPr id="13722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2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2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722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3079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79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79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79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79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3079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079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沟通规划</a:t>
              </a:r>
            </a:p>
          </p:txBody>
        </p:sp>
        <p:sp>
          <p:nvSpPr>
            <p:cNvPr id="63080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30801" name="Group 17"/>
          <p:cNvGrpSpPr>
            <a:grpSpLocks/>
          </p:cNvGrpSpPr>
          <p:nvPr/>
        </p:nvGrpSpPr>
        <p:grpSpPr bwMode="auto">
          <a:xfrm>
            <a:off x="2024063" y="4572000"/>
            <a:ext cx="5291137" cy="614363"/>
            <a:chOff x="1275" y="3015"/>
            <a:chExt cx="3333" cy="387"/>
          </a:xfrm>
        </p:grpSpPr>
        <p:grpSp>
          <p:nvGrpSpPr>
            <p:cNvPr id="630802" name="Group 18"/>
            <p:cNvGrpSpPr>
              <a:grpSpLocks/>
            </p:cNvGrpSpPr>
            <p:nvPr/>
          </p:nvGrpSpPr>
          <p:grpSpPr bwMode="auto">
            <a:xfrm>
              <a:off x="1275" y="3015"/>
              <a:ext cx="384" cy="384"/>
              <a:chOff x="816" y="1872"/>
              <a:chExt cx="384" cy="384"/>
            </a:xfrm>
          </p:grpSpPr>
          <p:sp>
            <p:nvSpPr>
              <p:cNvPr id="13723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3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3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723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3080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0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0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1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1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3081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081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绩效报告</a:t>
              </a:r>
            </a:p>
          </p:txBody>
        </p:sp>
        <p:sp>
          <p:nvSpPr>
            <p:cNvPr id="63081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30815" name="Group 31"/>
          <p:cNvGrpSpPr>
            <a:grpSpLocks/>
          </p:cNvGrpSpPr>
          <p:nvPr/>
        </p:nvGrpSpPr>
        <p:grpSpPr bwMode="auto">
          <a:xfrm>
            <a:off x="1981200" y="1885950"/>
            <a:ext cx="5334000" cy="628650"/>
            <a:chOff x="1248" y="1188"/>
            <a:chExt cx="3360" cy="396"/>
          </a:xfrm>
        </p:grpSpPr>
        <p:sp>
          <p:nvSpPr>
            <p:cNvPr id="63081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081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沟通管理的相关理论</a:t>
              </a:r>
            </a:p>
          </p:txBody>
        </p:sp>
        <p:grpSp>
          <p:nvGrpSpPr>
            <p:cNvPr id="630818" name="Group 34"/>
            <p:cNvGrpSpPr>
              <a:grpSpLocks/>
            </p:cNvGrpSpPr>
            <p:nvPr/>
          </p:nvGrpSpPr>
          <p:grpSpPr bwMode="auto">
            <a:xfrm>
              <a:off x="1248" y="1200"/>
              <a:ext cx="384" cy="384"/>
              <a:chOff x="1248" y="1200"/>
              <a:chExt cx="384" cy="384"/>
            </a:xfrm>
          </p:grpSpPr>
          <p:grpSp>
            <p:nvGrpSpPr>
              <p:cNvPr id="630819" name="Group 35"/>
              <p:cNvGrpSpPr>
                <a:grpSpLocks/>
              </p:cNvGrpSpPr>
              <p:nvPr/>
            </p:nvGrpSpPr>
            <p:grpSpPr bwMode="auto">
              <a:xfrm>
                <a:off x="1248" y="1200"/>
                <a:ext cx="384" cy="384"/>
                <a:chOff x="2016" y="912"/>
                <a:chExt cx="384" cy="384"/>
              </a:xfrm>
            </p:grpSpPr>
            <p:sp>
              <p:nvSpPr>
                <p:cNvPr id="63082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725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5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5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725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3082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2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2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2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2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3083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30831" name="Group 47"/>
          <p:cNvGrpSpPr>
            <a:grpSpLocks/>
          </p:cNvGrpSpPr>
          <p:nvPr/>
        </p:nvGrpSpPr>
        <p:grpSpPr bwMode="auto">
          <a:xfrm>
            <a:off x="1981200" y="3692525"/>
            <a:ext cx="5334000" cy="631825"/>
            <a:chOff x="1248" y="2326"/>
            <a:chExt cx="3360" cy="398"/>
          </a:xfrm>
        </p:grpSpPr>
        <p:sp>
          <p:nvSpPr>
            <p:cNvPr id="63083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083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信息发布</a:t>
              </a:r>
            </a:p>
          </p:txBody>
        </p:sp>
        <p:grpSp>
          <p:nvGrpSpPr>
            <p:cNvPr id="630834" name="Group 50"/>
            <p:cNvGrpSpPr>
              <a:grpSpLocks/>
            </p:cNvGrpSpPr>
            <p:nvPr/>
          </p:nvGrpSpPr>
          <p:grpSpPr bwMode="auto">
            <a:xfrm>
              <a:off x="1248" y="2340"/>
              <a:ext cx="384" cy="384"/>
              <a:chOff x="1248" y="1200"/>
              <a:chExt cx="384" cy="384"/>
            </a:xfrm>
          </p:grpSpPr>
          <p:grpSp>
            <p:nvGrpSpPr>
              <p:cNvPr id="630835" name="Group 51"/>
              <p:cNvGrpSpPr>
                <a:grpSpLocks/>
              </p:cNvGrpSpPr>
              <p:nvPr/>
            </p:nvGrpSpPr>
            <p:grpSpPr bwMode="auto">
              <a:xfrm>
                <a:off x="1248" y="1200"/>
                <a:ext cx="384" cy="384"/>
                <a:chOff x="2016" y="912"/>
                <a:chExt cx="384" cy="384"/>
              </a:xfrm>
            </p:grpSpPr>
            <p:sp>
              <p:nvSpPr>
                <p:cNvPr id="63083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726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7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7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727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3084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4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4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4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4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3084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30847" name="Group 63"/>
          <p:cNvGrpSpPr>
            <a:grpSpLocks/>
          </p:cNvGrpSpPr>
          <p:nvPr/>
        </p:nvGrpSpPr>
        <p:grpSpPr bwMode="auto">
          <a:xfrm>
            <a:off x="1981200" y="5334000"/>
            <a:ext cx="5334000" cy="628650"/>
            <a:chOff x="1248" y="1188"/>
            <a:chExt cx="3360" cy="396"/>
          </a:xfrm>
        </p:grpSpPr>
        <p:sp>
          <p:nvSpPr>
            <p:cNvPr id="630848"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0849"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利害关系者管理</a:t>
              </a:r>
            </a:p>
          </p:txBody>
        </p:sp>
        <p:grpSp>
          <p:nvGrpSpPr>
            <p:cNvPr id="630850" name="Group 66"/>
            <p:cNvGrpSpPr>
              <a:grpSpLocks/>
            </p:cNvGrpSpPr>
            <p:nvPr/>
          </p:nvGrpSpPr>
          <p:grpSpPr bwMode="auto">
            <a:xfrm>
              <a:off x="1248" y="1200"/>
              <a:ext cx="384" cy="384"/>
              <a:chOff x="1248" y="1200"/>
              <a:chExt cx="384" cy="384"/>
            </a:xfrm>
          </p:grpSpPr>
          <p:grpSp>
            <p:nvGrpSpPr>
              <p:cNvPr id="630851" name="Group 67"/>
              <p:cNvGrpSpPr>
                <a:grpSpLocks/>
              </p:cNvGrpSpPr>
              <p:nvPr/>
            </p:nvGrpSpPr>
            <p:grpSpPr bwMode="auto">
              <a:xfrm>
                <a:off x="1248" y="1200"/>
                <a:ext cx="384" cy="384"/>
                <a:chOff x="2016" y="912"/>
                <a:chExt cx="384" cy="384"/>
              </a:xfrm>
            </p:grpSpPr>
            <p:sp>
              <p:nvSpPr>
                <p:cNvPr id="630852"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7285"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86"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728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7288"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30857"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58"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59"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60"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30861"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30862"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B79A1EE-FF65-436B-A162-29C8252CF11A}" type="slidenum">
              <a:rPr lang="en-US" altLang="zh-CN"/>
              <a:pPr/>
              <a:t>215</a:t>
            </a:fld>
            <a:endParaRPr lang="en-US" altLang="zh-CN"/>
          </a:p>
        </p:txBody>
      </p:sp>
      <p:sp>
        <p:nvSpPr>
          <p:cNvPr id="63181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利害关系者管理</a:t>
            </a:r>
          </a:p>
        </p:txBody>
      </p:sp>
      <p:pic>
        <p:nvPicPr>
          <p:cNvPr id="63181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4AB8E849-57E9-42A3-B3AA-7C5F3D2F1295}" type="slidenum">
              <a:rPr lang="en-US" altLang="zh-CN"/>
              <a:pPr/>
              <a:t>216</a:t>
            </a:fld>
            <a:endParaRPr lang="en-US" altLang="zh-CN"/>
          </a:p>
        </p:txBody>
      </p:sp>
      <p:sp>
        <p:nvSpPr>
          <p:cNvPr id="266242"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项目风险管理</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3136B8FF-B38F-472A-9E77-AE111FC55DE9}" type="slidenum">
              <a:rPr lang="en-US" altLang="zh-CN"/>
              <a:pPr/>
              <a:t>217</a:t>
            </a:fld>
            <a:endParaRPr lang="en-US" altLang="zh-CN"/>
          </a:p>
        </p:txBody>
      </p:sp>
      <p:sp>
        <p:nvSpPr>
          <p:cNvPr id="65024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50243" name="Group 3"/>
          <p:cNvGrpSpPr>
            <a:grpSpLocks/>
          </p:cNvGrpSpPr>
          <p:nvPr/>
        </p:nvGrpSpPr>
        <p:grpSpPr bwMode="auto">
          <a:xfrm>
            <a:off x="1600200" y="1981200"/>
            <a:ext cx="5310188" cy="609600"/>
            <a:chOff x="1263" y="1881"/>
            <a:chExt cx="3345" cy="384"/>
          </a:xfrm>
        </p:grpSpPr>
        <p:grpSp>
          <p:nvGrpSpPr>
            <p:cNvPr id="650244"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24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5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5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5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5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25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25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5025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50257" name="Group 17"/>
          <p:cNvGrpSpPr>
            <a:grpSpLocks/>
          </p:cNvGrpSpPr>
          <p:nvPr/>
        </p:nvGrpSpPr>
        <p:grpSpPr bwMode="auto">
          <a:xfrm>
            <a:off x="1600200" y="3429000"/>
            <a:ext cx="5291138" cy="614363"/>
            <a:chOff x="1275" y="3015"/>
            <a:chExt cx="3333" cy="387"/>
          </a:xfrm>
        </p:grpSpPr>
        <p:grpSp>
          <p:nvGrpSpPr>
            <p:cNvPr id="650258"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26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6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6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6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6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26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26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5027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50271" name="Group 76"/>
          <p:cNvGrpSpPr>
            <a:grpSpLocks/>
          </p:cNvGrpSpPr>
          <p:nvPr/>
        </p:nvGrpSpPr>
        <p:grpSpPr bwMode="auto">
          <a:xfrm>
            <a:off x="1600200" y="1295400"/>
            <a:ext cx="5334000" cy="628650"/>
            <a:chOff x="1248" y="1188"/>
            <a:chExt cx="3360" cy="396"/>
          </a:xfrm>
        </p:grpSpPr>
        <p:sp>
          <p:nvSpPr>
            <p:cNvPr id="650272"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273" name="Text Box 48"/>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风险概念</a:t>
              </a:r>
            </a:p>
          </p:txBody>
        </p:sp>
        <p:grpSp>
          <p:nvGrpSpPr>
            <p:cNvPr id="650274" name="Group 62"/>
            <p:cNvGrpSpPr>
              <a:grpSpLocks/>
            </p:cNvGrpSpPr>
            <p:nvPr/>
          </p:nvGrpSpPr>
          <p:grpSpPr bwMode="auto">
            <a:xfrm>
              <a:off x="1248" y="1200"/>
              <a:ext cx="384" cy="384"/>
              <a:chOff x="1248" y="1200"/>
              <a:chExt cx="384" cy="384"/>
            </a:xfrm>
          </p:grpSpPr>
          <p:grpSp>
            <p:nvGrpSpPr>
              <p:cNvPr id="650275" name="Group 61"/>
              <p:cNvGrpSpPr>
                <a:grpSpLocks/>
              </p:cNvGrpSpPr>
              <p:nvPr/>
            </p:nvGrpSpPr>
            <p:grpSpPr bwMode="auto">
              <a:xfrm>
                <a:off x="1248" y="1200"/>
                <a:ext cx="384" cy="384"/>
                <a:chOff x="2016" y="912"/>
                <a:chExt cx="384" cy="384"/>
              </a:xfrm>
            </p:grpSpPr>
            <p:sp>
              <p:nvSpPr>
                <p:cNvPr id="650276"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281"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82"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83"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84"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85"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286"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50287" name="Group 77"/>
          <p:cNvGrpSpPr>
            <a:grpSpLocks/>
          </p:cNvGrpSpPr>
          <p:nvPr/>
        </p:nvGrpSpPr>
        <p:grpSpPr bwMode="auto">
          <a:xfrm>
            <a:off x="1600200" y="2667000"/>
            <a:ext cx="5334000" cy="631825"/>
            <a:chOff x="1248" y="2326"/>
            <a:chExt cx="3360" cy="398"/>
          </a:xfrm>
        </p:grpSpPr>
        <p:sp>
          <p:nvSpPr>
            <p:cNvPr id="650288"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289" name="Text Box 33"/>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50290" name="Group 63"/>
            <p:cNvGrpSpPr>
              <a:grpSpLocks/>
            </p:cNvGrpSpPr>
            <p:nvPr/>
          </p:nvGrpSpPr>
          <p:grpSpPr bwMode="auto">
            <a:xfrm>
              <a:off x="1248" y="2340"/>
              <a:ext cx="384" cy="384"/>
              <a:chOff x="1248" y="1200"/>
              <a:chExt cx="384" cy="384"/>
            </a:xfrm>
          </p:grpSpPr>
          <p:grpSp>
            <p:nvGrpSpPr>
              <p:cNvPr id="650291" name="Group 64"/>
              <p:cNvGrpSpPr>
                <a:grpSpLocks/>
              </p:cNvGrpSpPr>
              <p:nvPr/>
            </p:nvGrpSpPr>
            <p:grpSpPr bwMode="auto">
              <a:xfrm>
                <a:off x="1248" y="1200"/>
                <a:ext cx="384" cy="384"/>
                <a:chOff x="2016" y="912"/>
                <a:chExt cx="384" cy="384"/>
              </a:xfrm>
            </p:grpSpPr>
            <p:sp>
              <p:nvSpPr>
                <p:cNvPr id="650292"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297"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98"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299"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00"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01"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302"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50303" name="Group 78"/>
          <p:cNvGrpSpPr>
            <a:grpSpLocks/>
          </p:cNvGrpSpPr>
          <p:nvPr/>
        </p:nvGrpSpPr>
        <p:grpSpPr bwMode="auto">
          <a:xfrm>
            <a:off x="1600200" y="4114800"/>
            <a:ext cx="5334000" cy="631825"/>
            <a:chOff x="1248" y="2326"/>
            <a:chExt cx="3360" cy="398"/>
          </a:xfrm>
        </p:grpSpPr>
        <p:sp>
          <p:nvSpPr>
            <p:cNvPr id="650304" name="Line 79"/>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305" name="Text Box 80"/>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50306" name="Group 81"/>
            <p:cNvGrpSpPr>
              <a:grpSpLocks/>
            </p:cNvGrpSpPr>
            <p:nvPr/>
          </p:nvGrpSpPr>
          <p:grpSpPr bwMode="auto">
            <a:xfrm>
              <a:off x="1248" y="2340"/>
              <a:ext cx="384" cy="384"/>
              <a:chOff x="1248" y="1200"/>
              <a:chExt cx="384" cy="384"/>
            </a:xfrm>
          </p:grpSpPr>
          <p:grpSp>
            <p:nvGrpSpPr>
              <p:cNvPr id="650307" name="Group 82"/>
              <p:cNvGrpSpPr>
                <a:grpSpLocks/>
              </p:cNvGrpSpPr>
              <p:nvPr/>
            </p:nvGrpSpPr>
            <p:grpSpPr bwMode="auto">
              <a:xfrm>
                <a:off x="1248" y="1200"/>
                <a:ext cx="384" cy="384"/>
                <a:chOff x="2016" y="912"/>
                <a:chExt cx="384" cy="384"/>
              </a:xfrm>
            </p:grpSpPr>
            <p:sp>
              <p:nvSpPr>
                <p:cNvPr id="650308" name="Text Box 83"/>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20" name="Oval 84"/>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1" name="Oval 85"/>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2" name="Oval 86"/>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23" name="Oval 87"/>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313" name="Oval 88"/>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14" name="Oval 89"/>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15" name="Oval 90"/>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16" name="Oval 91"/>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17" name="Oval 92"/>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318" name="Text Box 93"/>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50319" name="Group 94"/>
          <p:cNvGrpSpPr>
            <a:grpSpLocks/>
          </p:cNvGrpSpPr>
          <p:nvPr/>
        </p:nvGrpSpPr>
        <p:grpSpPr bwMode="auto">
          <a:xfrm>
            <a:off x="1600200" y="4800600"/>
            <a:ext cx="5291138" cy="614363"/>
            <a:chOff x="1275" y="3015"/>
            <a:chExt cx="3333" cy="387"/>
          </a:xfrm>
        </p:grpSpPr>
        <p:grpSp>
          <p:nvGrpSpPr>
            <p:cNvPr id="650320" name="Group 95"/>
            <p:cNvGrpSpPr>
              <a:grpSpLocks/>
            </p:cNvGrpSpPr>
            <p:nvPr/>
          </p:nvGrpSpPr>
          <p:grpSpPr bwMode="auto">
            <a:xfrm>
              <a:off x="1275" y="3015"/>
              <a:ext cx="384" cy="384"/>
              <a:chOff x="816" y="1872"/>
              <a:chExt cx="384" cy="384"/>
            </a:xfrm>
          </p:grpSpPr>
          <p:sp>
            <p:nvSpPr>
              <p:cNvPr id="65632" name="Oval 96"/>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3" name="Oval 97"/>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4" name="Oval 98"/>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35" name="Oval 99"/>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325" name="Oval 100"/>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26" name="Oval 101"/>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27" name="Oval 102"/>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28" name="Oval 103"/>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29" name="Oval 104"/>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330" name="Line 105"/>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331" name="Text Box 106"/>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50332" name="Text Box 107"/>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50333" name="Group 108"/>
          <p:cNvGrpSpPr>
            <a:grpSpLocks/>
          </p:cNvGrpSpPr>
          <p:nvPr/>
        </p:nvGrpSpPr>
        <p:grpSpPr bwMode="auto">
          <a:xfrm>
            <a:off x="1600200" y="5562600"/>
            <a:ext cx="5334000" cy="631825"/>
            <a:chOff x="1248" y="2326"/>
            <a:chExt cx="3360" cy="398"/>
          </a:xfrm>
        </p:grpSpPr>
        <p:sp>
          <p:nvSpPr>
            <p:cNvPr id="650334" name="Line 109"/>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335" name="Text Box 110"/>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50336" name="Group 111"/>
            <p:cNvGrpSpPr>
              <a:grpSpLocks/>
            </p:cNvGrpSpPr>
            <p:nvPr/>
          </p:nvGrpSpPr>
          <p:grpSpPr bwMode="auto">
            <a:xfrm>
              <a:off x="1248" y="2340"/>
              <a:ext cx="384" cy="384"/>
              <a:chOff x="1248" y="1200"/>
              <a:chExt cx="384" cy="384"/>
            </a:xfrm>
          </p:grpSpPr>
          <p:grpSp>
            <p:nvGrpSpPr>
              <p:cNvPr id="650337" name="Group 112"/>
              <p:cNvGrpSpPr>
                <a:grpSpLocks/>
              </p:cNvGrpSpPr>
              <p:nvPr/>
            </p:nvGrpSpPr>
            <p:grpSpPr bwMode="auto">
              <a:xfrm>
                <a:off x="1248" y="1200"/>
                <a:ext cx="384" cy="384"/>
                <a:chOff x="2016" y="912"/>
                <a:chExt cx="384" cy="384"/>
              </a:xfrm>
            </p:grpSpPr>
            <p:sp>
              <p:nvSpPr>
                <p:cNvPr id="650338" name="Text Box 113"/>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50" name="Oval 114"/>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51" name="Oval 115"/>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52" name="Oval 116"/>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53" name="Oval 117"/>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0343" name="Oval 118"/>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44" name="Oval 119"/>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45" name="Oval 120"/>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46" name="Oval 121"/>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0347" name="Oval 122"/>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0348" name="Text Box 123"/>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1264333-D3EF-4B0C-B62F-8CE4D67726DD}" type="slidenum">
              <a:rPr lang="en-US" altLang="zh-CN"/>
              <a:pPr/>
              <a:t>218</a:t>
            </a:fld>
            <a:endParaRPr lang="en-US" altLang="zh-CN"/>
          </a:p>
        </p:txBody>
      </p:sp>
      <p:sp>
        <p:nvSpPr>
          <p:cNvPr id="6512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风险概念</a:t>
            </a:r>
          </a:p>
        </p:txBody>
      </p:sp>
      <p:sp>
        <p:nvSpPr>
          <p:cNvPr id="651267" name="Rectangle 3"/>
          <p:cNvSpPr>
            <a:spLocks noGrp="1" noChangeArrowheads="1"/>
          </p:cNvSpPr>
          <p:nvPr>
            <p:ph type="body" idx="4294967295"/>
          </p:nvPr>
        </p:nvSpPr>
        <p:spPr>
          <a:xfrm>
            <a:off x="0" y="1349375"/>
            <a:ext cx="9144000" cy="5248275"/>
          </a:xfrm>
        </p:spPr>
        <p:txBody>
          <a:bodyPr/>
          <a:lstStyle/>
          <a:p>
            <a:pPr lvl="1">
              <a:buFont typeface="Wingdings" panose="05000000000000000000" pitchFamily="2" charset="2"/>
              <a:buChar char="l"/>
            </a:pPr>
            <a:r>
              <a:rPr lang="zh-CN" altLang="en-US" b="1" smtClean="0">
                <a:solidFill>
                  <a:srgbClr val="FFFF00"/>
                </a:solidFill>
                <a:latin typeface="微软雅黑" panose="020B0503020204020204" pitchFamily="34" charset="-122"/>
                <a:ea typeface="微软雅黑" panose="020B0503020204020204" pitchFamily="34" charset="-122"/>
              </a:rPr>
              <a:t>风险</a:t>
            </a:r>
            <a:r>
              <a:rPr lang="zh-CN" altLang="en-US" b="1" smtClean="0">
                <a:latin typeface="微软雅黑" panose="020B0503020204020204" pitchFamily="34" charset="-122"/>
                <a:ea typeface="微软雅黑" panose="020B0503020204020204" pitchFamily="34" charset="-122"/>
              </a:rPr>
              <a:t>是一种不确定的事件或条件，一旦发生，会对至少一个项目目标造成影响，如范围、进度、时间和质量。</a:t>
            </a:r>
          </a:p>
          <a:p>
            <a:pPr lvl="1">
              <a:buFont typeface="Wingdings" panose="05000000000000000000" pitchFamily="2" charset="2"/>
              <a:buChar char="l"/>
            </a:pPr>
            <a:r>
              <a:rPr lang="zh-CN" altLang="en-US" b="1" smtClean="0">
                <a:solidFill>
                  <a:srgbClr val="FFFF00"/>
                </a:solidFill>
                <a:latin typeface="微软雅黑" panose="020B0503020204020204" pitchFamily="34" charset="-122"/>
                <a:ea typeface="微软雅黑" panose="020B0503020204020204" pitchFamily="34" charset="-122"/>
              </a:rPr>
              <a:t>软件风险</a:t>
            </a:r>
            <a:r>
              <a:rPr lang="zh-CN" altLang="en-US" b="1" smtClean="0">
                <a:latin typeface="微软雅黑" panose="020B0503020204020204" pitchFamily="34" charset="-122"/>
                <a:ea typeface="微软雅黑" panose="020B0503020204020204" pitchFamily="34" charset="-122"/>
              </a:rPr>
              <a:t>是指软件开发过程中及软件产品本身可能造成的伤害或损失。</a:t>
            </a:r>
          </a:p>
          <a:p>
            <a:pPr lvl="1">
              <a:buFont typeface="Wingdings" panose="05000000000000000000" pitchFamily="2" charset="2"/>
              <a:buChar char="l"/>
            </a:pPr>
            <a:r>
              <a:rPr lang="zh-CN" altLang="en-US" b="1" smtClean="0">
                <a:latin typeface="微软雅黑" panose="020B0503020204020204" pitchFamily="34" charset="-122"/>
                <a:ea typeface="微软雅黑" panose="020B0503020204020204" pitchFamily="34" charset="-122"/>
              </a:rPr>
              <a:t>风险的类型：已知风险、未知风险</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F56FCC3-0F7B-45C9-B3BF-059991BD3F54}" type="slidenum">
              <a:rPr lang="en-US" altLang="zh-CN"/>
              <a:pPr/>
              <a:t>219</a:t>
            </a:fld>
            <a:endParaRPr lang="en-US" altLang="zh-CN"/>
          </a:p>
        </p:txBody>
      </p:sp>
      <p:sp>
        <p:nvSpPr>
          <p:cNvPr id="6533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风险管理</a:t>
            </a:r>
          </a:p>
        </p:txBody>
      </p:sp>
      <p:sp>
        <p:nvSpPr>
          <p:cNvPr id="653315" name="Rectangle 3"/>
          <p:cNvSpPr>
            <a:spLocks noGrp="1" noChangeArrowheads="1"/>
          </p:cNvSpPr>
          <p:nvPr>
            <p:ph type="body" idx="4294967295"/>
          </p:nvPr>
        </p:nvSpPr>
        <p:spPr>
          <a:xfrm>
            <a:off x="457200" y="1076325"/>
            <a:ext cx="8686800" cy="5781675"/>
          </a:xfrm>
        </p:spPr>
        <p:txBody>
          <a:bodyPr/>
          <a:lstStyle/>
          <a:p>
            <a:pPr lvl="1">
              <a:lnSpc>
                <a:spcPct val="11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1. </a:t>
            </a:r>
            <a:r>
              <a:rPr lang="zh-CN" altLang="en-US" sz="2400" b="1" smtClean="0">
                <a:latin typeface="微软雅黑" panose="020B0503020204020204" pitchFamily="34" charset="-122"/>
                <a:ea typeface="微软雅黑" panose="020B0503020204020204" pitchFamily="34" charset="-122"/>
              </a:rPr>
              <a:t>危机管理</a:t>
            </a:r>
          </a:p>
          <a:p>
            <a:pPr lvl="2">
              <a:lnSpc>
                <a:spcPct val="110000"/>
              </a:lnSpc>
            </a:pPr>
            <a:r>
              <a:rPr lang="zh-CN" altLang="en-US" b="1" smtClean="0">
                <a:solidFill>
                  <a:srgbClr val="FFFF00"/>
                </a:solidFill>
                <a:latin typeface="微软雅黑" panose="020B0503020204020204" pitchFamily="34" charset="-122"/>
                <a:ea typeface="微软雅黑" panose="020B0503020204020204" pitchFamily="34" charset="-122"/>
              </a:rPr>
              <a:t>救火型</a:t>
            </a:r>
            <a:r>
              <a:rPr lang="zh-CN" altLang="en-US" b="1" smtClean="0">
                <a:latin typeface="微软雅黑" panose="020B0503020204020204" pitchFamily="34" charset="-122"/>
                <a:ea typeface="微软雅黑" panose="020B0503020204020204" pitchFamily="34" charset="-122"/>
              </a:rPr>
              <a:t>，当问题严重时才会应对</a:t>
            </a:r>
          </a:p>
          <a:p>
            <a:pPr lvl="1">
              <a:lnSpc>
                <a:spcPct val="11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2. </a:t>
            </a:r>
            <a:r>
              <a:rPr lang="zh-CN" altLang="en-US" sz="2400" b="1" smtClean="0">
                <a:latin typeface="微软雅黑" panose="020B0503020204020204" pitchFamily="34" charset="-122"/>
                <a:ea typeface="微软雅黑" panose="020B0503020204020204" pitchFamily="34" charset="-122"/>
              </a:rPr>
              <a:t>事后补救</a:t>
            </a:r>
          </a:p>
          <a:p>
            <a:pPr lvl="2">
              <a:lnSpc>
                <a:spcPct val="110000"/>
              </a:lnSpc>
            </a:pPr>
            <a:r>
              <a:rPr lang="zh-CN" altLang="en-US" b="1" smtClean="0">
                <a:latin typeface="微软雅黑" panose="020B0503020204020204" pitchFamily="34" charset="-122"/>
                <a:ea typeface="微软雅黑" panose="020B0503020204020204" pitchFamily="34" charset="-122"/>
              </a:rPr>
              <a:t>当</a:t>
            </a:r>
            <a:r>
              <a:rPr lang="zh-CN" altLang="en-US" b="1" smtClean="0">
                <a:solidFill>
                  <a:srgbClr val="FFFF00"/>
                </a:solidFill>
                <a:latin typeface="微软雅黑" panose="020B0503020204020204" pitchFamily="34" charset="-122"/>
                <a:ea typeface="微软雅黑" panose="020B0503020204020204" pitchFamily="34" charset="-122"/>
              </a:rPr>
              <a:t>风险发生后</a:t>
            </a:r>
            <a:r>
              <a:rPr lang="zh-CN" altLang="en-US" b="1" smtClean="0">
                <a:latin typeface="微软雅黑" panose="020B0503020204020204" pitchFamily="34" charset="-122"/>
                <a:ea typeface="微软雅黑" panose="020B0503020204020204" pitchFamily="34" charset="-122"/>
              </a:rPr>
              <a:t>能够快速做出反应</a:t>
            </a:r>
          </a:p>
          <a:p>
            <a:pPr lvl="1">
              <a:lnSpc>
                <a:spcPct val="11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3. </a:t>
            </a:r>
            <a:r>
              <a:rPr lang="zh-CN" altLang="en-US" sz="2400" b="1" smtClean="0">
                <a:latin typeface="微软雅黑" panose="020B0503020204020204" pitchFamily="34" charset="-122"/>
                <a:ea typeface="微软雅黑" panose="020B0503020204020204" pitchFamily="34" charset="-122"/>
              </a:rPr>
              <a:t>风险缓解</a:t>
            </a:r>
          </a:p>
          <a:p>
            <a:pPr lvl="2">
              <a:lnSpc>
                <a:spcPct val="110000"/>
              </a:lnSpc>
            </a:pPr>
            <a:r>
              <a:rPr lang="zh-CN" altLang="en-US" b="1" smtClean="0">
                <a:latin typeface="微软雅黑" panose="020B0503020204020204" pitchFamily="34" charset="-122"/>
                <a:ea typeface="微软雅黑" panose="020B0503020204020204" pitchFamily="34" charset="-122"/>
              </a:rPr>
              <a:t>通过</a:t>
            </a:r>
            <a:r>
              <a:rPr lang="zh-CN" altLang="en-US" b="1" smtClean="0">
                <a:solidFill>
                  <a:srgbClr val="FFFF00"/>
                </a:solidFill>
                <a:latin typeface="微软雅黑" panose="020B0503020204020204" pitchFamily="34" charset="-122"/>
                <a:ea typeface="微软雅黑" panose="020B0503020204020204" pitchFamily="34" charset="-122"/>
              </a:rPr>
              <a:t>预先计划</a:t>
            </a:r>
            <a:r>
              <a:rPr lang="zh-CN" altLang="en-US" b="1" smtClean="0">
                <a:latin typeface="微软雅黑" panose="020B0503020204020204" pitchFamily="34" charset="-122"/>
                <a:ea typeface="微软雅黑" panose="020B0503020204020204" pitchFamily="34" charset="-122"/>
              </a:rPr>
              <a:t>的方式描述当风险发生时的解决方法，但</a:t>
            </a:r>
            <a:r>
              <a:rPr lang="zh-CN" altLang="en-US" b="1" smtClean="0">
                <a:solidFill>
                  <a:srgbClr val="FFFF00"/>
                </a:solidFill>
                <a:latin typeface="微软雅黑" panose="020B0503020204020204" pitchFamily="34" charset="-122"/>
                <a:ea typeface="微软雅黑" panose="020B0503020204020204" pitchFamily="34" charset="-122"/>
              </a:rPr>
              <a:t>并未试图排除风险</a:t>
            </a:r>
          </a:p>
          <a:p>
            <a:pPr lvl="1">
              <a:lnSpc>
                <a:spcPct val="11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4. </a:t>
            </a:r>
            <a:r>
              <a:rPr lang="zh-CN" altLang="en-US" sz="2400" b="1" smtClean="0">
                <a:latin typeface="微软雅黑" panose="020B0503020204020204" pitchFamily="34" charset="-122"/>
                <a:ea typeface="微软雅黑" panose="020B0503020204020204" pitchFamily="34" charset="-122"/>
              </a:rPr>
              <a:t>风险预防</a:t>
            </a:r>
          </a:p>
          <a:p>
            <a:pPr lvl="2">
              <a:lnSpc>
                <a:spcPct val="110000"/>
              </a:lnSpc>
            </a:pPr>
            <a:r>
              <a:rPr lang="zh-CN" altLang="en-US" b="1" smtClean="0">
                <a:latin typeface="微软雅黑" panose="020B0503020204020204" pitchFamily="34" charset="-122"/>
                <a:ea typeface="微软雅黑" panose="020B0503020204020204" pitchFamily="34" charset="-122"/>
              </a:rPr>
              <a:t>把实施风险计划作为</a:t>
            </a:r>
            <a:r>
              <a:rPr lang="zh-CN" altLang="en-US" b="1" smtClean="0">
                <a:solidFill>
                  <a:srgbClr val="FFFF00"/>
                </a:solidFill>
                <a:latin typeface="微软雅黑" panose="020B0503020204020204" pitchFamily="34" charset="-122"/>
                <a:ea typeface="微软雅黑" panose="020B0503020204020204" pitchFamily="34" charset="-122"/>
              </a:rPr>
              <a:t>项目的一部分</a:t>
            </a:r>
            <a:r>
              <a:rPr lang="zh-CN" altLang="en-US" b="1" smtClean="0">
                <a:latin typeface="微软雅黑" panose="020B0503020204020204" pitchFamily="34" charset="-122"/>
                <a:ea typeface="微软雅黑" panose="020B0503020204020204" pitchFamily="34" charset="-122"/>
              </a:rPr>
              <a:t>，识别风险并</a:t>
            </a:r>
            <a:r>
              <a:rPr lang="zh-CN" altLang="en-US" b="1" smtClean="0">
                <a:solidFill>
                  <a:srgbClr val="FFFF00"/>
                </a:solidFill>
                <a:latin typeface="微软雅黑" panose="020B0503020204020204" pitchFamily="34" charset="-122"/>
                <a:ea typeface="微软雅黑" panose="020B0503020204020204" pitchFamily="34" charset="-122"/>
              </a:rPr>
              <a:t>防患于未然</a:t>
            </a:r>
          </a:p>
          <a:p>
            <a:pPr lvl="1">
              <a:lnSpc>
                <a:spcPct val="110000"/>
              </a:lnSpc>
              <a:buFont typeface="Arial" panose="020B0604020202020204" pitchFamily="34" charset="0"/>
              <a:buNone/>
            </a:pPr>
            <a:r>
              <a:rPr lang="en-US" altLang="zh-CN" sz="2400" b="1" smtClean="0">
                <a:latin typeface="微软雅黑" panose="020B0503020204020204" pitchFamily="34" charset="-122"/>
                <a:ea typeface="微软雅黑" panose="020B0503020204020204" pitchFamily="34" charset="-122"/>
              </a:rPr>
              <a:t>5. </a:t>
            </a:r>
            <a:r>
              <a:rPr lang="zh-CN" altLang="en-US" sz="2400" b="1" smtClean="0">
                <a:latin typeface="微软雅黑" panose="020B0503020204020204" pitchFamily="34" charset="-122"/>
                <a:ea typeface="微软雅黑" panose="020B0503020204020204" pitchFamily="34" charset="-122"/>
              </a:rPr>
              <a:t>风险去除</a:t>
            </a:r>
          </a:p>
          <a:p>
            <a:pPr lvl="2">
              <a:lnSpc>
                <a:spcPct val="110000"/>
              </a:lnSpc>
            </a:pPr>
            <a:r>
              <a:rPr lang="zh-CN" altLang="en-US" b="1" smtClean="0">
                <a:solidFill>
                  <a:srgbClr val="FFFF00"/>
                </a:solidFill>
                <a:latin typeface="微软雅黑" panose="020B0503020204020204" pitchFamily="34" charset="-122"/>
                <a:ea typeface="微软雅黑" panose="020B0503020204020204" pitchFamily="34" charset="-122"/>
              </a:rPr>
              <a:t>确认与排除</a:t>
            </a:r>
            <a:r>
              <a:rPr lang="zh-CN" altLang="en-US" b="1" smtClean="0">
                <a:latin typeface="微软雅黑" panose="020B0503020204020204" pitchFamily="34" charset="-122"/>
                <a:ea typeface="微软雅黑" panose="020B0503020204020204" pitchFamily="34" charset="-122"/>
              </a:rPr>
              <a:t>可能造成风险的因素</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D07FD96-E5C1-4975-985E-8C7DE3B51562}" type="slidenum">
              <a:rPr lang="en-US" altLang="zh-CN"/>
              <a:pPr/>
              <a:t>22</a:t>
            </a:fld>
            <a:endParaRPr lang="en-US" altLang="zh-CN"/>
          </a:p>
        </p:txBody>
      </p:sp>
      <p:sp>
        <p:nvSpPr>
          <p:cNvPr id="187394" name="Rectangle 2"/>
          <p:cNvSpPr>
            <a:spLocks noGrp="1" noChangeArrowheads="1"/>
          </p:cNvSpPr>
          <p:nvPr>
            <p:ph type="title" idx="4294967295"/>
          </p:nvPr>
        </p:nvSpPr>
        <p:spPr>
          <a:xfrm>
            <a:off x="228600" y="214313"/>
            <a:ext cx="8447088"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项目成功的不同含义</a:t>
            </a:r>
          </a:p>
        </p:txBody>
      </p:sp>
      <p:sp>
        <p:nvSpPr>
          <p:cNvPr id="187395" name="Rectangle 3"/>
          <p:cNvSpPr>
            <a:spLocks noGrp="1" noChangeArrowheads="1"/>
          </p:cNvSpPr>
          <p:nvPr>
            <p:ph type="body" idx="4294967295"/>
          </p:nvPr>
        </p:nvSpPr>
        <p:spPr>
          <a:xfrm>
            <a:off x="457200" y="1371600"/>
            <a:ext cx="8686800" cy="5248275"/>
          </a:xfrm>
        </p:spPr>
        <p:txBody>
          <a:bodyPr/>
          <a:lstStyle/>
          <a:p>
            <a:pPr>
              <a:lnSpc>
                <a:spcPct val="150000"/>
              </a:lnSpc>
            </a:pPr>
            <a:r>
              <a:rPr lang="zh-CN" altLang="en-US" sz="2400" b="1" smtClean="0">
                <a:latin typeface="微软雅黑" panose="020B0503020204020204" pitchFamily="34" charset="-122"/>
                <a:ea typeface="微软雅黑" panose="020B0503020204020204" pitchFamily="34" charset="-122"/>
              </a:rPr>
              <a:t>第一层：范围（功能）</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合同中规定</a:t>
            </a:r>
          </a:p>
          <a:p>
            <a:pPr>
              <a:lnSpc>
                <a:spcPct val="150000"/>
              </a:lnSpc>
            </a:pPr>
            <a:r>
              <a:rPr lang="zh-CN" altLang="en-US" sz="2400" b="1" smtClean="0">
                <a:latin typeface="微软雅黑" panose="020B0503020204020204" pitchFamily="34" charset="-122"/>
                <a:ea typeface="微软雅黑" panose="020B0503020204020204" pitchFamily="34" charset="-122"/>
              </a:rPr>
              <a:t>第二层：范围、成本</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考虑</a:t>
            </a:r>
            <a:r>
              <a:rPr lang="zh-CN" altLang="en-US" sz="2400" b="1" smtClean="0">
                <a:solidFill>
                  <a:srgbClr val="FFFF00"/>
                </a:solidFill>
                <a:latin typeface="微软雅黑" panose="020B0503020204020204" pitchFamily="34" charset="-122"/>
                <a:ea typeface="微软雅黑" panose="020B0503020204020204" pitchFamily="34" charset="-122"/>
              </a:rPr>
              <a:t>自己的预算</a:t>
            </a:r>
          </a:p>
          <a:p>
            <a:pPr>
              <a:lnSpc>
                <a:spcPct val="150000"/>
              </a:lnSpc>
            </a:pPr>
            <a:r>
              <a:rPr lang="zh-CN" altLang="en-US" sz="2400" b="1" smtClean="0">
                <a:latin typeface="微软雅黑" panose="020B0503020204020204" pitchFamily="34" charset="-122"/>
                <a:ea typeface="微软雅黑" panose="020B0503020204020204" pitchFamily="34" charset="-122"/>
              </a:rPr>
              <a:t>第三层：范围、成本、质量</a:t>
            </a:r>
          </a:p>
          <a:p>
            <a:pPr>
              <a:lnSpc>
                <a:spcPct val="150000"/>
              </a:lnSpc>
            </a:pPr>
            <a:r>
              <a:rPr lang="zh-CN" altLang="en-US" sz="2400" b="1" smtClean="0">
                <a:latin typeface="微软雅黑" panose="020B0503020204020204" pitchFamily="34" charset="-122"/>
                <a:ea typeface="微软雅黑" panose="020B0503020204020204" pitchFamily="34" charset="-122"/>
              </a:rPr>
              <a:t>第四层：范围、成本、质量、进度</a:t>
            </a:r>
          </a:p>
          <a:p>
            <a:pPr>
              <a:lnSpc>
                <a:spcPct val="150000"/>
              </a:lnSpc>
            </a:pPr>
            <a:r>
              <a:rPr lang="zh-CN" altLang="en-US" sz="2400" b="1" smtClean="0">
                <a:latin typeface="微软雅黑" panose="020B0503020204020204" pitchFamily="34" charset="-122"/>
                <a:ea typeface="微软雅黑" panose="020B0503020204020204" pitchFamily="34" charset="-122"/>
              </a:rPr>
              <a:t>第五层：范围、成本、质量、进度、团队满意</a:t>
            </a:r>
          </a:p>
          <a:p>
            <a:pPr>
              <a:lnSpc>
                <a:spcPct val="150000"/>
              </a:lnSpc>
            </a:pPr>
            <a:r>
              <a:rPr lang="zh-CN" altLang="en-US" sz="2400" b="1" smtClean="0">
                <a:latin typeface="微软雅黑" panose="020B0503020204020204" pitchFamily="34" charset="-122"/>
                <a:ea typeface="微软雅黑" panose="020B0503020204020204" pitchFamily="34" charset="-122"/>
              </a:rPr>
              <a:t>第六层：范围、成本、质量、进度、团队满意、客户满意</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420BFA5-7357-46BD-B593-B4E453395CBF}" type="slidenum">
              <a:rPr lang="en-US" altLang="zh-CN"/>
              <a:pPr/>
              <a:t>220</a:t>
            </a:fld>
            <a:endParaRPr lang="en-US" altLang="zh-CN"/>
          </a:p>
        </p:txBody>
      </p:sp>
      <p:sp>
        <p:nvSpPr>
          <p:cNvPr id="6563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风险概念</a:t>
            </a:r>
          </a:p>
        </p:txBody>
      </p:sp>
      <p:pic>
        <p:nvPicPr>
          <p:cNvPr id="65638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752600" y="1341438"/>
            <a:ext cx="5638800" cy="5486400"/>
          </a:xfrm>
          <a:noFill/>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17B66596-E972-44E6-91FA-05C3090E4FEA}" type="slidenum">
              <a:rPr lang="en-US" altLang="zh-CN"/>
              <a:pPr/>
              <a:t>221</a:t>
            </a:fld>
            <a:endParaRPr lang="en-US" altLang="zh-CN"/>
          </a:p>
        </p:txBody>
      </p:sp>
      <p:sp>
        <p:nvSpPr>
          <p:cNvPr id="65741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sp>
        <p:nvSpPr>
          <p:cNvPr id="657411"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65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30B7DC79-2F6F-46A4-8EE1-8BEE52BDFE07}" type="slidenum">
              <a:rPr lang="en-US" altLang="zh-CN"/>
              <a:pPr/>
              <a:t>222</a:t>
            </a:fld>
            <a:endParaRPr lang="en-US" altLang="zh-CN"/>
          </a:p>
        </p:txBody>
      </p:sp>
      <p:sp>
        <p:nvSpPr>
          <p:cNvPr id="6584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58435" name="Group 3"/>
          <p:cNvGrpSpPr>
            <a:grpSpLocks/>
          </p:cNvGrpSpPr>
          <p:nvPr/>
        </p:nvGrpSpPr>
        <p:grpSpPr bwMode="auto">
          <a:xfrm>
            <a:off x="1600200" y="1981200"/>
            <a:ext cx="5310188" cy="609600"/>
            <a:chOff x="1263" y="1881"/>
            <a:chExt cx="3345" cy="384"/>
          </a:xfrm>
        </p:grpSpPr>
        <p:grpSp>
          <p:nvGrpSpPr>
            <p:cNvPr id="658436" name="Group 4"/>
            <p:cNvGrpSpPr>
              <a:grpSpLocks/>
            </p:cNvGrpSpPr>
            <p:nvPr/>
          </p:nvGrpSpPr>
          <p:grpSpPr bwMode="auto">
            <a:xfrm>
              <a:off x="1263" y="1881"/>
              <a:ext cx="384" cy="384"/>
              <a:chOff x="816" y="1872"/>
              <a:chExt cx="384" cy="384"/>
            </a:xfrm>
          </p:grpSpPr>
          <p:sp>
            <p:nvSpPr>
              <p:cNvPr id="16282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2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2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82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441"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42"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43"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44"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45"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446"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447"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风险管理规划</a:t>
              </a:r>
            </a:p>
          </p:txBody>
        </p:sp>
        <p:sp>
          <p:nvSpPr>
            <p:cNvPr id="658448"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58449" name="Group 17"/>
          <p:cNvGrpSpPr>
            <a:grpSpLocks/>
          </p:cNvGrpSpPr>
          <p:nvPr/>
        </p:nvGrpSpPr>
        <p:grpSpPr bwMode="auto">
          <a:xfrm>
            <a:off x="1600200" y="3429000"/>
            <a:ext cx="5291138" cy="614363"/>
            <a:chOff x="1275" y="3015"/>
            <a:chExt cx="3333" cy="387"/>
          </a:xfrm>
        </p:grpSpPr>
        <p:grpSp>
          <p:nvGrpSpPr>
            <p:cNvPr id="658450" name="Group 18"/>
            <p:cNvGrpSpPr>
              <a:grpSpLocks/>
            </p:cNvGrpSpPr>
            <p:nvPr/>
          </p:nvGrpSpPr>
          <p:grpSpPr bwMode="auto">
            <a:xfrm>
              <a:off x="1275" y="3015"/>
              <a:ext cx="384" cy="384"/>
              <a:chOff x="816" y="1872"/>
              <a:chExt cx="384" cy="384"/>
            </a:xfrm>
          </p:grpSpPr>
          <p:sp>
            <p:nvSpPr>
              <p:cNvPr id="16283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3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3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83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455"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56"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57"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58"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59"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460"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461"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58462"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58463" name="Group 31"/>
          <p:cNvGrpSpPr>
            <a:grpSpLocks/>
          </p:cNvGrpSpPr>
          <p:nvPr/>
        </p:nvGrpSpPr>
        <p:grpSpPr bwMode="auto">
          <a:xfrm>
            <a:off x="1600200" y="1295400"/>
            <a:ext cx="5334000" cy="628650"/>
            <a:chOff x="1248" y="1188"/>
            <a:chExt cx="3360" cy="396"/>
          </a:xfrm>
        </p:grpSpPr>
        <p:sp>
          <p:nvSpPr>
            <p:cNvPr id="658464"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465"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58466" name="Group 34"/>
            <p:cNvGrpSpPr>
              <a:grpSpLocks/>
            </p:cNvGrpSpPr>
            <p:nvPr/>
          </p:nvGrpSpPr>
          <p:grpSpPr bwMode="auto">
            <a:xfrm>
              <a:off x="1248" y="1200"/>
              <a:ext cx="384" cy="384"/>
              <a:chOff x="1248" y="1200"/>
              <a:chExt cx="384" cy="384"/>
            </a:xfrm>
          </p:grpSpPr>
          <p:grpSp>
            <p:nvGrpSpPr>
              <p:cNvPr id="658467" name="Group 35"/>
              <p:cNvGrpSpPr>
                <a:grpSpLocks/>
              </p:cNvGrpSpPr>
              <p:nvPr/>
            </p:nvGrpSpPr>
            <p:grpSpPr bwMode="auto">
              <a:xfrm>
                <a:off x="1248" y="1200"/>
                <a:ext cx="384" cy="384"/>
                <a:chOff x="2016" y="912"/>
                <a:chExt cx="384" cy="384"/>
              </a:xfrm>
            </p:grpSpPr>
            <p:sp>
              <p:nvSpPr>
                <p:cNvPr id="658468"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285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5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5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85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473"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74"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75"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76"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77"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478"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58479" name="Group 47"/>
          <p:cNvGrpSpPr>
            <a:grpSpLocks/>
          </p:cNvGrpSpPr>
          <p:nvPr/>
        </p:nvGrpSpPr>
        <p:grpSpPr bwMode="auto">
          <a:xfrm>
            <a:off x="1600200" y="2667000"/>
            <a:ext cx="5334000" cy="631825"/>
            <a:chOff x="1248" y="2326"/>
            <a:chExt cx="3360" cy="398"/>
          </a:xfrm>
        </p:grpSpPr>
        <p:sp>
          <p:nvSpPr>
            <p:cNvPr id="658480"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481"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58482" name="Group 50"/>
            <p:cNvGrpSpPr>
              <a:grpSpLocks/>
            </p:cNvGrpSpPr>
            <p:nvPr/>
          </p:nvGrpSpPr>
          <p:grpSpPr bwMode="auto">
            <a:xfrm>
              <a:off x="1248" y="2340"/>
              <a:ext cx="384" cy="384"/>
              <a:chOff x="1248" y="1200"/>
              <a:chExt cx="384" cy="384"/>
            </a:xfrm>
          </p:grpSpPr>
          <p:grpSp>
            <p:nvGrpSpPr>
              <p:cNvPr id="658483" name="Group 51"/>
              <p:cNvGrpSpPr>
                <a:grpSpLocks/>
              </p:cNvGrpSpPr>
              <p:nvPr/>
            </p:nvGrpSpPr>
            <p:grpSpPr bwMode="auto">
              <a:xfrm>
                <a:off x="1248" y="1200"/>
                <a:ext cx="384" cy="384"/>
                <a:chOff x="2016" y="912"/>
                <a:chExt cx="384" cy="384"/>
              </a:xfrm>
            </p:grpSpPr>
            <p:sp>
              <p:nvSpPr>
                <p:cNvPr id="658484"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286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7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7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87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489"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90"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91"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92"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493"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494"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58495" name="Group 63"/>
          <p:cNvGrpSpPr>
            <a:grpSpLocks/>
          </p:cNvGrpSpPr>
          <p:nvPr/>
        </p:nvGrpSpPr>
        <p:grpSpPr bwMode="auto">
          <a:xfrm>
            <a:off x="1600200" y="4114800"/>
            <a:ext cx="5334000" cy="631825"/>
            <a:chOff x="1248" y="2326"/>
            <a:chExt cx="3360" cy="398"/>
          </a:xfrm>
        </p:grpSpPr>
        <p:sp>
          <p:nvSpPr>
            <p:cNvPr id="658496"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497"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58498" name="Group 66"/>
            <p:cNvGrpSpPr>
              <a:grpSpLocks/>
            </p:cNvGrpSpPr>
            <p:nvPr/>
          </p:nvGrpSpPr>
          <p:grpSpPr bwMode="auto">
            <a:xfrm>
              <a:off x="1248" y="2340"/>
              <a:ext cx="384" cy="384"/>
              <a:chOff x="1248" y="1200"/>
              <a:chExt cx="384" cy="384"/>
            </a:xfrm>
          </p:grpSpPr>
          <p:grpSp>
            <p:nvGrpSpPr>
              <p:cNvPr id="658499" name="Group 67"/>
              <p:cNvGrpSpPr>
                <a:grpSpLocks/>
              </p:cNvGrpSpPr>
              <p:nvPr/>
            </p:nvGrpSpPr>
            <p:grpSpPr bwMode="auto">
              <a:xfrm>
                <a:off x="1248" y="1200"/>
                <a:ext cx="384" cy="384"/>
                <a:chOff x="2016" y="912"/>
                <a:chExt cx="384" cy="384"/>
              </a:xfrm>
            </p:grpSpPr>
            <p:sp>
              <p:nvSpPr>
                <p:cNvPr id="658500"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2885"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86"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8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888"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505"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06"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07"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08"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09"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510"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58511" name="Group 79"/>
          <p:cNvGrpSpPr>
            <a:grpSpLocks/>
          </p:cNvGrpSpPr>
          <p:nvPr/>
        </p:nvGrpSpPr>
        <p:grpSpPr bwMode="auto">
          <a:xfrm>
            <a:off x="1600200" y="4800600"/>
            <a:ext cx="5291138" cy="614363"/>
            <a:chOff x="1275" y="3015"/>
            <a:chExt cx="3333" cy="387"/>
          </a:xfrm>
        </p:grpSpPr>
        <p:grpSp>
          <p:nvGrpSpPr>
            <p:cNvPr id="658512" name="Group 80"/>
            <p:cNvGrpSpPr>
              <a:grpSpLocks/>
            </p:cNvGrpSpPr>
            <p:nvPr/>
          </p:nvGrpSpPr>
          <p:grpSpPr bwMode="auto">
            <a:xfrm>
              <a:off x="1275" y="3015"/>
              <a:ext cx="384" cy="384"/>
              <a:chOff x="816" y="1872"/>
              <a:chExt cx="384" cy="384"/>
            </a:xfrm>
          </p:grpSpPr>
          <p:sp>
            <p:nvSpPr>
              <p:cNvPr id="162897"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98"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899"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900"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517"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18"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19"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20"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21"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522"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523"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58524"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58525" name="Group 93"/>
          <p:cNvGrpSpPr>
            <a:grpSpLocks/>
          </p:cNvGrpSpPr>
          <p:nvPr/>
        </p:nvGrpSpPr>
        <p:grpSpPr bwMode="auto">
          <a:xfrm>
            <a:off x="1600200" y="5562600"/>
            <a:ext cx="5334000" cy="631825"/>
            <a:chOff x="1248" y="2326"/>
            <a:chExt cx="3360" cy="398"/>
          </a:xfrm>
        </p:grpSpPr>
        <p:sp>
          <p:nvSpPr>
            <p:cNvPr id="658526"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8527"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58528" name="Group 96"/>
            <p:cNvGrpSpPr>
              <a:grpSpLocks/>
            </p:cNvGrpSpPr>
            <p:nvPr/>
          </p:nvGrpSpPr>
          <p:grpSpPr bwMode="auto">
            <a:xfrm>
              <a:off x="1248" y="2340"/>
              <a:ext cx="384" cy="384"/>
              <a:chOff x="1248" y="1200"/>
              <a:chExt cx="384" cy="384"/>
            </a:xfrm>
          </p:grpSpPr>
          <p:grpSp>
            <p:nvGrpSpPr>
              <p:cNvPr id="658529" name="Group 97"/>
              <p:cNvGrpSpPr>
                <a:grpSpLocks/>
              </p:cNvGrpSpPr>
              <p:nvPr/>
            </p:nvGrpSpPr>
            <p:grpSpPr bwMode="auto">
              <a:xfrm>
                <a:off x="1248" y="1200"/>
                <a:ext cx="384" cy="384"/>
                <a:chOff x="2016" y="912"/>
                <a:chExt cx="384" cy="384"/>
              </a:xfrm>
            </p:grpSpPr>
            <p:sp>
              <p:nvSpPr>
                <p:cNvPr id="658530"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2915"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916"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2917"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2918"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8535"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36"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37"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38"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58539"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58540"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DDEE5B2-35EA-4AAE-BAE4-0B93B0A0B55C}" type="slidenum">
              <a:rPr lang="en-US" altLang="zh-CN"/>
              <a:pPr/>
              <a:t>223</a:t>
            </a:fld>
            <a:endParaRPr lang="en-US" altLang="zh-CN"/>
          </a:p>
        </p:txBody>
      </p:sp>
      <p:sp>
        <p:nvSpPr>
          <p:cNvPr id="659458"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风险管理规划</a:t>
            </a:r>
          </a:p>
        </p:txBody>
      </p:sp>
      <p:pic>
        <p:nvPicPr>
          <p:cNvPr id="65945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5B88AFE-CD5A-49E6-8668-A7E63A710DE0}" type="slidenum">
              <a:rPr lang="en-US" altLang="zh-CN"/>
              <a:pPr/>
              <a:t>224</a:t>
            </a:fld>
            <a:endParaRPr lang="en-US" altLang="zh-CN"/>
          </a:p>
        </p:txBody>
      </p:sp>
      <p:sp>
        <p:nvSpPr>
          <p:cNvPr id="6604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风险管理规划</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660483" name="Rectangle 3"/>
          <p:cNvSpPr>
            <a:spLocks noGrp="1" noChangeArrowheads="1"/>
          </p:cNvSpPr>
          <p:nvPr>
            <p:ph type="body" idx="4294967295"/>
          </p:nvPr>
        </p:nvSpPr>
        <p:spPr>
          <a:xfrm>
            <a:off x="0" y="1076325"/>
            <a:ext cx="9144000" cy="5781675"/>
          </a:xfrm>
        </p:spPr>
        <p:txBody>
          <a:bodyPr/>
          <a:lstStyle/>
          <a:p>
            <a:pPr>
              <a:lnSpc>
                <a:spcPct val="120000"/>
              </a:lnSpc>
            </a:pPr>
            <a:r>
              <a:rPr lang="zh-CN" altLang="en-US" sz="2800" b="1" smtClean="0">
                <a:latin typeface="微软雅黑" panose="020B0503020204020204" pitchFamily="34" charset="-122"/>
                <a:ea typeface="微软雅黑" panose="020B0503020204020204" pitchFamily="34" charset="-122"/>
              </a:rPr>
              <a:t>风险管理计划内容</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风险管理方法</a:t>
            </a:r>
          </a:p>
          <a:p>
            <a:pPr lvl="2">
              <a:lnSpc>
                <a:spcPct val="120000"/>
              </a:lnSpc>
            </a:pPr>
            <a:r>
              <a:rPr lang="zh-CN" altLang="en-US" b="1" smtClean="0">
                <a:latin typeface="微软雅黑" panose="020B0503020204020204" pitchFamily="34" charset="-122"/>
                <a:ea typeface="微软雅黑" panose="020B0503020204020204" pitchFamily="34" charset="-122"/>
              </a:rPr>
              <a:t> 确定实施项目风险管理可使用的方法、工具</a:t>
            </a:r>
          </a:p>
          <a:p>
            <a:pPr lvl="2">
              <a:lnSpc>
                <a:spcPct val="120000"/>
              </a:lnSpc>
            </a:pPr>
            <a:r>
              <a:rPr lang="zh-CN" altLang="en-US" b="1" smtClean="0">
                <a:latin typeface="微软雅黑" panose="020B0503020204020204" pitchFamily="34" charset="-122"/>
                <a:ea typeface="微软雅黑" panose="020B0503020204020204" pitchFamily="34" charset="-122"/>
              </a:rPr>
              <a:t> 数据来源</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角色和职责</a:t>
            </a:r>
          </a:p>
          <a:p>
            <a:pPr lvl="2">
              <a:lnSpc>
                <a:spcPct val="120000"/>
              </a:lnSpc>
            </a:pPr>
            <a:r>
              <a:rPr lang="zh-CN" altLang="en-US" b="1" smtClean="0">
                <a:latin typeface="微软雅黑" panose="020B0503020204020204" pitchFamily="34" charset="-122"/>
                <a:ea typeface="微软雅黑" panose="020B0503020204020204" pitchFamily="34" charset="-122"/>
              </a:rPr>
              <a:t> 风险管理活动的负责人及相关人员</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预算</a:t>
            </a:r>
          </a:p>
          <a:p>
            <a:pPr lvl="2">
              <a:lnSpc>
                <a:spcPct val="120000"/>
              </a:lnSpc>
            </a:pPr>
            <a:r>
              <a:rPr lang="zh-CN" altLang="en-US" b="1" smtClean="0">
                <a:latin typeface="微软雅黑" panose="020B0503020204020204" pitchFamily="34" charset="-122"/>
                <a:ea typeface="微软雅黑" panose="020B0503020204020204" pitchFamily="34" charset="-122"/>
              </a:rPr>
              <a:t> 风险管理的预算（例如资源）</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时间安排（频度）</a:t>
            </a:r>
          </a:p>
          <a:p>
            <a:pPr lvl="2">
              <a:lnSpc>
                <a:spcPct val="120000"/>
              </a:lnSpc>
            </a:pPr>
            <a:r>
              <a:rPr lang="zh-CN" altLang="en-US" b="1" smtClean="0">
                <a:latin typeface="微软雅黑" panose="020B0503020204020204" pitchFamily="34" charset="-122"/>
                <a:ea typeface="微软雅黑" panose="020B0503020204020204" pitchFamily="34" charset="-122"/>
              </a:rPr>
              <a:t> 确定在项目整个生命周期中实施风险管理过程的次数和频率，并确定应纳入项目进度计划的风险管理活动。</a:t>
            </a:r>
          </a:p>
          <a:p>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435FA2A7-C1AE-42A9-B477-889098E7729D}" type="slidenum">
              <a:rPr lang="en-US" altLang="zh-CN"/>
              <a:pPr/>
              <a:t>225</a:t>
            </a:fld>
            <a:endParaRPr lang="en-US" altLang="zh-CN"/>
          </a:p>
        </p:txBody>
      </p:sp>
      <p:sp>
        <p:nvSpPr>
          <p:cNvPr id="66560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65603" name="Group 3"/>
          <p:cNvGrpSpPr>
            <a:grpSpLocks/>
          </p:cNvGrpSpPr>
          <p:nvPr/>
        </p:nvGrpSpPr>
        <p:grpSpPr bwMode="auto">
          <a:xfrm>
            <a:off x="1600200" y="1981200"/>
            <a:ext cx="5310188" cy="609600"/>
            <a:chOff x="1263" y="1881"/>
            <a:chExt cx="3345" cy="384"/>
          </a:xfrm>
        </p:grpSpPr>
        <p:grpSp>
          <p:nvGrpSpPr>
            <p:cNvPr id="665604" name="Group 4"/>
            <p:cNvGrpSpPr>
              <a:grpSpLocks/>
            </p:cNvGrpSpPr>
            <p:nvPr/>
          </p:nvGrpSpPr>
          <p:grpSpPr bwMode="auto">
            <a:xfrm>
              <a:off x="1263" y="1881"/>
              <a:ext cx="384" cy="384"/>
              <a:chOff x="816" y="1872"/>
              <a:chExt cx="384" cy="384"/>
            </a:xfrm>
          </p:grpSpPr>
          <p:sp>
            <p:nvSpPr>
              <p:cNvPr id="163845"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46"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47"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848"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0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1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1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1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1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1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1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6561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65617" name="Group 17"/>
          <p:cNvGrpSpPr>
            <a:grpSpLocks/>
          </p:cNvGrpSpPr>
          <p:nvPr/>
        </p:nvGrpSpPr>
        <p:grpSpPr bwMode="auto">
          <a:xfrm>
            <a:off x="1600200" y="3429000"/>
            <a:ext cx="5291138" cy="614363"/>
            <a:chOff x="1275" y="3015"/>
            <a:chExt cx="3333" cy="387"/>
          </a:xfrm>
        </p:grpSpPr>
        <p:grpSp>
          <p:nvGrpSpPr>
            <p:cNvPr id="665618" name="Group 18"/>
            <p:cNvGrpSpPr>
              <a:grpSpLocks/>
            </p:cNvGrpSpPr>
            <p:nvPr/>
          </p:nvGrpSpPr>
          <p:grpSpPr bwMode="auto">
            <a:xfrm>
              <a:off x="1275" y="3015"/>
              <a:ext cx="384" cy="384"/>
              <a:chOff x="816" y="1872"/>
              <a:chExt cx="384" cy="384"/>
            </a:xfrm>
          </p:grpSpPr>
          <p:sp>
            <p:nvSpPr>
              <p:cNvPr id="163859"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60"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61"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862"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2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2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2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2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2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2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2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6563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65631" name="Group 31"/>
          <p:cNvGrpSpPr>
            <a:grpSpLocks/>
          </p:cNvGrpSpPr>
          <p:nvPr/>
        </p:nvGrpSpPr>
        <p:grpSpPr bwMode="auto">
          <a:xfrm>
            <a:off x="1600200" y="1295400"/>
            <a:ext cx="5334000" cy="628650"/>
            <a:chOff x="1248" y="1188"/>
            <a:chExt cx="3360" cy="396"/>
          </a:xfrm>
        </p:grpSpPr>
        <p:sp>
          <p:nvSpPr>
            <p:cNvPr id="66563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3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65634" name="Group 34"/>
            <p:cNvGrpSpPr>
              <a:grpSpLocks/>
            </p:cNvGrpSpPr>
            <p:nvPr/>
          </p:nvGrpSpPr>
          <p:grpSpPr bwMode="auto">
            <a:xfrm>
              <a:off x="1248" y="1200"/>
              <a:ext cx="384" cy="384"/>
              <a:chOff x="1248" y="1200"/>
              <a:chExt cx="384" cy="384"/>
            </a:xfrm>
          </p:grpSpPr>
          <p:grpSp>
            <p:nvGrpSpPr>
              <p:cNvPr id="665635" name="Group 35"/>
              <p:cNvGrpSpPr>
                <a:grpSpLocks/>
              </p:cNvGrpSpPr>
              <p:nvPr/>
            </p:nvGrpSpPr>
            <p:grpSpPr bwMode="auto">
              <a:xfrm>
                <a:off x="1248" y="1200"/>
                <a:ext cx="384" cy="384"/>
                <a:chOff x="2016" y="912"/>
                <a:chExt cx="384" cy="384"/>
              </a:xfrm>
            </p:grpSpPr>
            <p:sp>
              <p:nvSpPr>
                <p:cNvPr id="66563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3877"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78"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79"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880"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4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4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4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4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4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4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65647" name="Group 47"/>
          <p:cNvGrpSpPr>
            <a:grpSpLocks/>
          </p:cNvGrpSpPr>
          <p:nvPr/>
        </p:nvGrpSpPr>
        <p:grpSpPr bwMode="auto">
          <a:xfrm>
            <a:off x="1600200" y="2667000"/>
            <a:ext cx="5334000" cy="631825"/>
            <a:chOff x="1248" y="2326"/>
            <a:chExt cx="3360" cy="398"/>
          </a:xfrm>
        </p:grpSpPr>
        <p:sp>
          <p:nvSpPr>
            <p:cNvPr id="66564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4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风险识别</a:t>
              </a:r>
            </a:p>
          </p:txBody>
        </p:sp>
        <p:grpSp>
          <p:nvGrpSpPr>
            <p:cNvPr id="665650" name="Group 50"/>
            <p:cNvGrpSpPr>
              <a:grpSpLocks/>
            </p:cNvGrpSpPr>
            <p:nvPr/>
          </p:nvGrpSpPr>
          <p:grpSpPr bwMode="auto">
            <a:xfrm>
              <a:off x="1248" y="2340"/>
              <a:ext cx="384" cy="384"/>
              <a:chOff x="1248" y="1200"/>
              <a:chExt cx="384" cy="384"/>
            </a:xfrm>
          </p:grpSpPr>
          <p:grpSp>
            <p:nvGrpSpPr>
              <p:cNvPr id="665651" name="Group 51"/>
              <p:cNvGrpSpPr>
                <a:grpSpLocks/>
              </p:cNvGrpSpPr>
              <p:nvPr/>
            </p:nvGrpSpPr>
            <p:grpSpPr bwMode="auto">
              <a:xfrm>
                <a:off x="1248" y="1200"/>
                <a:ext cx="384" cy="384"/>
                <a:chOff x="2016" y="912"/>
                <a:chExt cx="384" cy="384"/>
              </a:xfrm>
            </p:grpSpPr>
            <p:sp>
              <p:nvSpPr>
                <p:cNvPr id="66565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3893"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94"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895"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896"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5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5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5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6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6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6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65663" name="Group 63"/>
          <p:cNvGrpSpPr>
            <a:grpSpLocks/>
          </p:cNvGrpSpPr>
          <p:nvPr/>
        </p:nvGrpSpPr>
        <p:grpSpPr bwMode="auto">
          <a:xfrm>
            <a:off x="1600200" y="4114800"/>
            <a:ext cx="5334000" cy="631825"/>
            <a:chOff x="1248" y="2326"/>
            <a:chExt cx="3360" cy="398"/>
          </a:xfrm>
        </p:grpSpPr>
        <p:sp>
          <p:nvSpPr>
            <p:cNvPr id="665664"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65"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65666" name="Group 66"/>
            <p:cNvGrpSpPr>
              <a:grpSpLocks/>
            </p:cNvGrpSpPr>
            <p:nvPr/>
          </p:nvGrpSpPr>
          <p:grpSpPr bwMode="auto">
            <a:xfrm>
              <a:off x="1248" y="2340"/>
              <a:ext cx="384" cy="384"/>
              <a:chOff x="1248" y="1200"/>
              <a:chExt cx="384" cy="384"/>
            </a:xfrm>
          </p:grpSpPr>
          <p:grpSp>
            <p:nvGrpSpPr>
              <p:cNvPr id="665667" name="Group 67"/>
              <p:cNvGrpSpPr>
                <a:grpSpLocks/>
              </p:cNvGrpSpPr>
              <p:nvPr/>
            </p:nvGrpSpPr>
            <p:grpSpPr bwMode="auto">
              <a:xfrm>
                <a:off x="1248" y="1200"/>
                <a:ext cx="384" cy="384"/>
                <a:chOff x="2016" y="912"/>
                <a:chExt cx="384" cy="384"/>
              </a:xfrm>
            </p:grpSpPr>
            <p:sp>
              <p:nvSpPr>
                <p:cNvPr id="66566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3909"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10"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11"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912"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7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7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7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7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7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7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65679" name="Group 79"/>
          <p:cNvGrpSpPr>
            <a:grpSpLocks/>
          </p:cNvGrpSpPr>
          <p:nvPr/>
        </p:nvGrpSpPr>
        <p:grpSpPr bwMode="auto">
          <a:xfrm>
            <a:off x="1600200" y="4800600"/>
            <a:ext cx="5291138" cy="614363"/>
            <a:chOff x="1275" y="3015"/>
            <a:chExt cx="3333" cy="387"/>
          </a:xfrm>
        </p:grpSpPr>
        <p:grpSp>
          <p:nvGrpSpPr>
            <p:cNvPr id="665680" name="Group 80"/>
            <p:cNvGrpSpPr>
              <a:grpSpLocks/>
            </p:cNvGrpSpPr>
            <p:nvPr/>
          </p:nvGrpSpPr>
          <p:grpSpPr bwMode="auto">
            <a:xfrm>
              <a:off x="1275" y="3015"/>
              <a:ext cx="384" cy="384"/>
              <a:chOff x="816" y="1872"/>
              <a:chExt cx="384" cy="384"/>
            </a:xfrm>
          </p:grpSpPr>
          <p:sp>
            <p:nvSpPr>
              <p:cNvPr id="163921"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22"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23"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924"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685"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86"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87"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88"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689"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690"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91"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65692"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65693" name="Group 93"/>
          <p:cNvGrpSpPr>
            <a:grpSpLocks/>
          </p:cNvGrpSpPr>
          <p:nvPr/>
        </p:nvGrpSpPr>
        <p:grpSpPr bwMode="auto">
          <a:xfrm>
            <a:off x="1600200" y="5562600"/>
            <a:ext cx="5334000" cy="631825"/>
            <a:chOff x="1248" y="2326"/>
            <a:chExt cx="3360" cy="398"/>
          </a:xfrm>
        </p:grpSpPr>
        <p:sp>
          <p:nvSpPr>
            <p:cNvPr id="665694"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695"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65696" name="Group 96"/>
            <p:cNvGrpSpPr>
              <a:grpSpLocks/>
            </p:cNvGrpSpPr>
            <p:nvPr/>
          </p:nvGrpSpPr>
          <p:grpSpPr bwMode="auto">
            <a:xfrm>
              <a:off x="1248" y="2340"/>
              <a:ext cx="384" cy="384"/>
              <a:chOff x="1248" y="1200"/>
              <a:chExt cx="384" cy="384"/>
            </a:xfrm>
          </p:grpSpPr>
          <p:grpSp>
            <p:nvGrpSpPr>
              <p:cNvPr id="665697" name="Group 97"/>
              <p:cNvGrpSpPr>
                <a:grpSpLocks/>
              </p:cNvGrpSpPr>
              <p:nvPr/>
            </p:nvGrpSpPr>
            <p:grpSpPr bwMode="auto">
              <a:xfrm>
                <a:off x="1248" y="1200"/>
                <a:ext cx="384" cy="384"/>
                <a:chOff x="2016" y="912"/>
                <a:chExt cx="384" cy="384"/>
              </a:xfrm>
            </p:grpSpPr>
            <p:sp>
              <p:nvSpPr>
                <p:cNvPr id="665698"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3939"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40"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3941"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3942"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65703"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704"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705"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706"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65707"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65708"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ED1D0F0-4C50-4C14-9D61-7C5C17BF4064}" type="slidenum">
              <a:rPr lang="en-US" altLang="zh-CN"/>
              <a:pPr/>
              <a:t>226</a:t>
            </a:fld>
            <a:endParaRPr lang="en-US" altLang="zh-CN"/>
          </a:p>
        </p:txBody>
      </p:sp>
      <p:sp>
        <p:nvSpPr>
          <p:cNvPr id="666626"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p>
        </p:txBody>
      </p:sp>
      <p:pic>
        <p:nvPicPr>
          <p:cNvPr id="66662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104A47C-E1DC-4DC6-B7C5-C089D11D5FD4}" type="slidenum">
              <a:rPr lang="en-US" altLang="zh-CN"/>
              <a:pPr/>
              <a:t>227</a:t>
            </a:fld>
            <a:endParaRPr lang="en-US" altLang="zh-CN"/>
          </a:p>
        </p:txBody>
      </p:sp>
      <p:sp>
        <p:nvSpPr>
          <p:cNvPr id="6676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p>
        </p:txBody>
      </p:sp>
      <p:sp>
        <p:nvSpPr>
          <p:cNvPr id="667651" name="Rectangle 3"/>
          <p:cNvSpPr>
            <a:spLocks noGrp="1" noChangeArrowheads="1"/>
          </p:cNvSpPr>
          <p:nvPr>
            <p:ph type="body" idx="4294967295"/>
          </p:nvPr>
        </p:nvSpPr>
        <p:spPr>
          <a:xfrm>
            <a:off x="762000" y="1204913"/>
            <a:ext cx="7010400" cy="5248275"/>
          </a:xfrm>
        </p:spPr>
        <p:txBody>
          <a:bodyPr/>
          <a:lstStyle/>
          <a:p>
            <a:pPr>
              <a:lnSpc>
                <a:spcPct val="110000"/>
              </a:lnSpc>
            </a:pPr>
            <a:r>
              <a:rPr lang="zh-CN" altLang="en-US" sz="3600" b="1" smtClean="0">
                <a:latin typeface="微软雅黑" panose="020B0503020204020204" pitchFamily="34" charset="-122"/>
                <a:ea typeface="微软雅黑" panose="020B0503020204020204" pitchFamily="34" charset="-122"/>
              </a:rPr>
              <a:t>风险分类</a:t>
            </a:r>
          </a:p>
          <a:p>
            <a:pPr lvl="1">
              <a:lnSpc>
                <a:spcPct val="110000"/>
              </a:lnSpc>
            </a:pPr>
            <a:r>
              <a:rPr lang="zh-CN" altLang="en-US" b="1" smtClean="0">
                <a:latin typeface="微软雅黑" panose="020B0503020204020204" pitchFamily="34" charset="-122"/>
                <a:ea typeface="微软雅黑" panose="020B0503020204020204" pitchFamily="34" charset="-122"/>
              </a:rPr>
              <a:t>技术或质量风险</a:t>
            </a:r>
          </a:p>
          <a:p>
            <a:pPr lvl="1">
              <a:lnSpc>
                <a:spcPct val="110000"/>
              </a:lnSpc>
            </a:pPr>
            <a:r>
              <a:rPr lang="zh-CN" altLang="en-US" b="1" smtClean="0">
                <a:latin typeface="微软雅黑" panose="020B0503020204020204" pitchFamily="34" charset="-122"/>
                <a:ea typeface="微软雅黑" panose="020B0503020204020204" pitchFamily="34" charset="-122"/>
              </a:rPr>
              <a:t>项目管理风险</a:t>
            </a:r>
          </a:p>
          <a:p>
            <a:pPr lvl="1">
              <a:lnSpc>
                <a:spcPct val="110000"/>
              </a:lnSpc>
            </a:pPr>
            <a:r>
              <a:rPr lang="zh-CN" altLang="en-US" b="1" smtClean="0">
                <a:latin typeface="微软雅黑" panose="020B0503020204020204" pitchFamily="34" charset="-122"/>
                <a:ea typeface="微软雅黑" panose="020B0503020204020204" pitchFamily="34" charset="-122"/>
              </a:rPr>
              <a:t>组织风险</a:t>
            </a:r>
          </a:p>
          <a:p>
            <a:pPr lvl="1">
              <a:lnSpc>
                <a:spcPct val="110000"/>
              </a:lnSpc>
            </a:pPr>
            <a:r>
              <a:rPr lang="zh-CN" altLang="en-US" b="1" smtClean="0">
                <a:latin typeface="微软雅黑" panose="020B0503020204020204" pitchFamily="34" charset="-122"/>
                <a:ea typeface="微软雅黑" panose="020B0503020204020204" pitchFamily="34" charset="-122"/>
              </a:rPr>
              <a:t>外部风险</a:t>
            </a:r>
          </a:p>
          <a:p>
            <a:pPr lvl="1">
              <a:lnSpc>
                <a:spcPct val="110000"/>
              </a:lnSpc>
            </a:pPr>
            <a:r>
              <a:rPr lang="zh-CN" altLang="en-US" b="1" smtClean="0">
                <a:latin typeface="微软雅黑" panose="020B0503020204020204" pitchFamily="34" charset="-122"/>
                <a:ea typeface="微软雅黑" panose="020B0503020204020204" pitchFamily="34" charset="-122"/>
              </a:rPr>
              <a:t>市场风险</a:t>
            </a:r>
          </a:p>
          <a:p>
            <a:pPr lvl="1">
              <a:lnSpc>
                <a:spcPct val="110000"/>
              </a:lnSpc>
            </a:pPr>
            <a:r>
              <a:rPr lang="zh-CN" altLang="en-US" b="1" smtClean="0">
                <a:latin typeface="微软雅黑" panose="020B0503020204020204" pitchFamily="34" charset="-122"/>
                <a:ea typeface="微软雅黑" panose="020B0503020204020204" pitchFamily="34" charset="-122"/>
              </a:rPr>
              <a:t>财务风险</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3EB3C07-D588-402F-8FB7-20CB13154003}" type="slidenum">
              <a:rPr lang="en-US" altLang="zh-CN"/>
              <a:pPr/>
              <a:t>228</a:t>
            </a:fld>
            <a:endParaRPr lang="en-US" altLang="zh-CN"/>
          </a:p>
        </p:txBody>
      </p:sp>
      <p:sp>
        <p:nvSpPr>
          <p:cNvPr id="67174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p>
        </p:txBody>
      </p:sp>
      <p:sp>
        <p:nvSpPr>
          <p:cNvPr id="671747" name="Rectangle 3"/>
          <p:cNvSpPr>
            <a:spLocks noGrp="1" noChangeArrowheads="1"/>
          </p:cNvSpPr>
          <p:nvPr>
            <p:ph type="body" idx="4294967295"/>
          </p:nvPr>
        </p:nvSpPr>
        <p:spPr>
          <a:xfrm>
            <a:off x="457200" y="1076325"/>
            <a:ext cx="8686800" cy="5553075"/>
          </a:xfrm>
        </p:spPr>
        <p:txBody>
          <a:bodyPr/>
          <a:lstStyle/>
          <a:p>
            <a:pPr>
              <a:lnSpc>
                <a:spcPct val="130000"/>
              </a:lnSpc>
            </a:pPr>
            <a:r>
              <a:rPr lang="zh-CN" altLang="en-US" sz="3600" b="1" smtClean="0">
                <a:solidFill>
                  <a:srgbClr val="FFFF00"/>
                </a:solidFill>
                <a:latin typeface="微软雅黑" panose="020B0503020204020204" pitchFamily="34" charset="-122"/>
                <a:ea typeface="微软雅黑" panose="020B0503020204020204" pitchFamily="34" charset="-122"/>
              </a:rPr>
              <a:t>风险检查表</a:t>
            </a:r>
            <a:endParaRPr lang="zh-CN" altLang="en-US" sz="3600" b="1" smtClean="0">
              <a:latin typeface="微软雅黑" panose="020B0503020204020204" pitchFamily="34" charset="-122"/>
              <a:ea typeface="微软雅黑" panose="020B0503020204020204" pitchFamily="34" charset="-122"/>
            </a:endParaRPr>
          </a:p>
          <a:p>
            <a:pPr lvl="1">
              <a:lnSpc>
                <a:spcPct val="130000"/>
              </a:lnSpc>
            </a:pPr>
            <a:r>
              <a:rPr lang="zh-CN" altLang="en-US" sz="3200" b="1" smtClean="0">
                <a:latin typeface="微软雅黑" panose="020B0503020204020204" pitchFamily="34" charset="-122"/>
                <a:ea typeface="微软雅黑" panose="020B0503020204020204" pitchFamily="34" charset="-122"/>
              </a:rPr>
              <a:t>可以根据</a:t>
            </a:r>
            <a:r>
              <a:rPr lang="zh-CN" altLang="en-US" sz="3200" b="1" smtClean="0">
                <a:solidFill>
                  <a:srgbClr val="FFFF00"/>
                </a:solidFill>
                <a:latin typeface="微软雅黑" panose="020B0503020204020204" pitchFamily="34" charset="-122"/>
                <a:ea typeface="微软雅黑" panose="020B0503020204020204" pitchFamily="34" charset="-122"/>
              </a:rPr>
              <a:t>组织中的历史信息</a:t>
            </a:r>
            <a:r>
              <a:rPr lang="zh-CN" altLang="en-US" sz="3200" b="1" smtClean="0">
                <a:latin typeface="微软雅黑" panose="020B0503020204020204" pitchFamily="34" charset="-122"/>
                <a:ea typeface="微软雅黑" panose="020B0503020204020204" pitchFamily="34" charset="-122"/>
              </a:rPr>
              <a:t>对风险进行分类</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例如：</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项目在开始时所做的项目成功</a:t>
            </a:r>
            <a:r>
              <a:rPr lang="en-US" altLang="zh-CN" b="1" smtClean="0">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失败分析，</a:t>
            </a:r>
          </a:p>
          <a:p>
            <a:pPr lvl="1">
              <a:lnSpc>
                <a:spcPct val="13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由项目经理根据项目的实际情况填写各种风险发生的可能性以及对项目的影响程度</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1FF0491-2616-4BA1-8634-4B3DB5E44F5F}" type="slidenum">
              <a:rPr lang="en-US" altLang="zh-CN"/>
              <a:pPr/>
              <a:t>229</a:t>
            </a:fld>
            <a:endParaRPr lang="en-US" altLang="zh-CN"/>
          </a:p>
        </p:txBody>
      </p:sp>
      <p:sp>
        <p:nvSpPr>
          <p:cNvPr id="673794" name="Rectangle 2"/>
          <p:cNvSpPr>
            <a:spLocks noGrp="1" noChangeArrowheads="1"/>
          </p:cNvSpPr>
          <p:nvPr>
            <p:ph type="title" idx="4294967295"/>
          </p:nvPr>
        </p:nvSpPr>
        <p:spPr>
          <a:xfrm>
            <a:off x="0" y="152400"/>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endParaRPr lang="en-US" altLang="zh-CN" smtClean="0">
              <a:effectLst/>
              <a:latin typeface="微软雅黑" panose="020B0503020204020204" pitchFamily="34" charset="-122"/>
              <a:ea typeface="微软雅黑" panose="020B0503020204020204" pitchFamily="34" charset="-122"/>
            </a:endParaRPr>
          </a:p>
        </p:txBody>
      </p:sp>
      <p:sp>
        <p:nvSpPr>
          <p:cNvPr id="673795" name="Rectangle 3"/>
          <p:cNvSpPr>
            <a:spLocks noGrp="1" noChangeArrowheads="1"/>
          </p:cNvSpPr>
          <p:nvPr>
            <p:ph type="body" idx="4294967295"/>
          </p:nvPr>
        </p:nvSpPr>
        <p:spPr>
          <a:xfrm>
            <a:off x="762000" y="1447800"/>
            <a:ext cx="8229600" cy="524827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1</a:t>
            </a:r>
            <a:r>
              <a:rPr lang="zh-CN" altLang="en-US" sz="3200" b="1" smtClean="0">
                <a:solidFill>
                  <a:srgbClr val="FFFF00"/>
                </a:solidFill>
                <a:latin typeface="微软雅黑" panose="020B0503020204020204" pitchFamily="34" charset="-122"/>
                <a:ea typeface="微软雅黑" panose="020B0503020204020204" pitchFamily="34" charset="-122"/>
              </a:rPr>
              <a:t>、人力资源风险</a:t>
            </a:r>
          </a:p>
          <a:p>
            <a:pPr lvl="2"/>
            <a:r>
              <a:rPr lang="zh-CN" altLang="en-US" sz="2800" b="1" smtClean="0">
                <a:latin typeface="微软雅黑" panose="020B0503020204020204" pitchFamily="34" charset="-122"/>
                <a:ea typeface="微软雅黑" panose="020B0503020204020204" pitchFamily="34" charset="-122"/>
              </a:rPr>
              <a:t>人员的时间和精力不能满足</a:t>
            </a:r>
          </a:p>
          <a:p>
            <a:pPr lvl="2"/>
            <a:r>
              <a:rPr lang="zh-CN" altLang="en-US" sz="2800" b="1" smtClean="0">
                <a:latin typeface="微软雅黑" panose="020B0503020204020204" pitchFamily="34" charset="-122"/>
                <a:ea typeface="微软雅黑" panose="020B0503020204020204" pitchFamily="34" charset="-122"/>
              </a:rPr>
              <a:t>人员拒绝参加到项目组</a:t>
            </a:r>
          </a:p>
          <a:p>
            <a:pPr lvl="2"/>
            <a:r>
              <a:rPr lang="zh-CN" altLang="en-US" sz="2800" b="1" smtClean="0">
                <a:latin typeface="微软雅黑" panose="020B0503020204020204" pitchFamily="34" charset="-122"/>
                <a:ea typeface="微软雅黑" panose="020B0503020204020204" pitchFamily="34" charset="-122"/>
              </a:rPr>
              <a:t>项目组人员不稳定</a:t>
            </a:r>
          </a:p>
          <a:p>
            <a:pPr lvl="2"/>
            <a:r>
              <a:rPr lang="zh-CN" altLang="en-US" sz="2800" b="1" smtClean="0">
                <a:latin typeface="微软雅黑" panose="020B0503020204020204" pitchFamily="34" charset="-122"/>
                <a:ea typeface="微软雅黑" panose="020B0503020204020204" pitchFamily="34" charset="-122"/>
              </a:rPr>
              <a:t>没有合适的培训讲师</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D3A1C4E2-B324-4CE4-AE35-507D427340A5}" type="slidenum">
              <a:rPr lang="en-US" altLang="zh-CN"/>
              <a:pPr/>
              <a:t>23</a:t>
            </a:fld>
            <a:endParaRPr lang="en-US" altLang="zh-CN"/>
          </a:p>
        </p:txBody>
      </p:sp>
      <p:sp>
        <p:nvSpPr>
          <p:cNvPr id="188418" name="Rectangle 2"/>
          <p:cNvSpPr>
            <a:spLocks noGrp="1" noChangeArrowheads="1"/>
          </p:cNvSpPr>
          <p:nvPr>
            <p:ph type="title"/>
          </p:nvPr>
        </p:nvSpPr>
        <p:spPr>
          <a:xfrm>
            <a:off x="755650" y="2646363"/>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项目生命周期与组织</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EC032F0-58F7-442D-9DCE-DD336D6DC304}" type="slidenum">
              <a:rPr lang="en-US" altLang="zh-CN"/>
              <a:pPr/>
              <a:t>230</a:t>
            </a:fld>
            <a:endParaRPr lang="en-US" altLang="zh-CN"/>
          </a:p>
        </p:txBody>
      </p:sp>
      <p:sp>
        <p:nvSpPr>
          <p:cNvPr id="674818"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4819" name="Rectangle 3"/>
          <p:cNvSpPr>
            <a:spLocks noGrp="1" noChangeArrowheads="1"/>
          </p:cNvSpPr>
          <p:nvPr>
            <p:ph type="body" idx="4294967295"/>
          </p:nvPr>
        </p:nvSpPr>
        <p:spPr>
          <a:xfrm>
            <a:off x="609600" y="1219200"/>
            <a:ext cx="7315200" cy="524827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2</a:t>
            </a:r>
            <a:r>
              <a:rPr lang="zh-CN" altLang="en-US" sz="3200" b="1" smtClean="0">
                <a:solidFill>
                  <a:srgbClr val="FFFF00"/>
                </a:solidFill>
                <a:latin typeface="微软雅黑" panose="020B0503020204020204" pitchFamily="34" charset="-122"/>
                <a:ea typeface="微软雅黑" panose="020B0503020204020204" pitchFamily="34" charset="-122"/>
              </a:rPr>
              <a:t>、硬件资源和环境风险</a:t>
            </a:r>
          </a:p>
          <a:p>
            <a:pPr lvl="2"/>
            <a:r>
              <a:rPr lang="zh-CN" altLang="en-US" sz="2800" b="1" smtClean="0">
                <a:latin typeface="微软雅黑" panose="020B0503020204020204" pitchFamily="34" charset="-122"/>
                <a:ea typeface="微软雅黑" panose="020B0503020204020204" pitchFamily="34" charset="-122"/>
              </a:rPr>
              <a:t>缺少必要的软件</a:t>
            </a:r>
          </a:p>
          <a:p>
            <a:pPr lvl="2"/>
            <a:r>
              <a:rPr lang="zh-CN" altLang="en-US" sz="2800" b="1" smtClean="0">
                <a:latin typeface="微软雅黑" panose="020B0503020204020204" pitchFamily="34" charset="-122"/>
                <a:ea typeface="微软雅黑" panose="020B0503020204020204" pitchFamily="34" charset="-122"/>
              </a:rPr>
              <a:t>硬件设备不具备</a:t>
            </a:r>
          </a:p>
          <a:p>
            <a:pPr lvl="2"/>
            <a:r>
              <a:rPr lang="zh-CN" altLang="en-US" sz="2800" b="1" smtClean="0">
                <a:latin typeface="微软雅黑" panose="020B0503020204020204" pitchFamily="34" charset="-122"/>
                <a:ea typeface="微软雅黑" panose="020B0503020204020204" pitchFamily="34" charset="-122"/>
              </a:rPr>
              <a:t>办公环境落后</a:t>
            </a:r>
          </a:p>
          <a:p>
            <a:pPr lvl="2"/>
            <a:r>
              <a:rPr lang="zh-CN" altLang="en-US" sz="2800" b="1" smtClean="0">
                <a:latin typeface="微软雅黑" panose="020B0503020204020204" pitchFamily="34" charset="-122"/>
                <a:ea typeface="微软雅黑" panose="020B0503020204020204" pitchFamily="34" charset="-122"/>
              </a:rPr>
              <a:t>测试所需的软硬件资源不满足</a:t>
            </a:r>
          </a:p>
          <a:p>
            <a:pPr lvl="2"/>
            <a:r>
              <a:rPr lang="zh-CN" altLang="en-US" sz="2800" b="1" smtClean="0">
                <a:latin typeface="微软雅黑" panose="020B0503020204020204" pitchFamily="34" charset="-122"/>
                <a:ea typeface="微软雅黑" panose="020B0503020204020204" pitchFamily="34" charset="-122"/>
              </a:rPr>
              <a:t>测试环境的准备不充分</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D9A726D-4D5B-4831-AE5A-65CE3B5E2ECC}" type="slidenum">
              <a:rPr lang="en-US" altLang="zh-CN"/>
              <a:pPr/>
              <a:t>231</a:t>
            </a:fld>
            <a:endParaRPr lang="en-US" altLang="zh-CN"/>
          </a:p>
        </p:txBody>
      </p:sp>
      <p:sp>
        <p:nvSpPr>
          <p:cNvPr id="675842"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5843" name="Rectangle 3"/>
          <p:cNvSpPr>
            <a:spLocks noGrp="1" noChangeArrowheads="1"/>
          </p:cNvSpPr>
          <p:nvPr>
            <p:ph type="body" idx="4294967295"/>
          </p:nvPr>
        </p:nvSpPr>
        <p:spPr>
          <a:xfrm>
            <a:off x="1295400" y="1916113"/>
            <a:ext cx="5334000" cy="383222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3</a:t>
            </a:r>
            <a:r>
              <a:rPr lang="zh-CN" altLang="en-US" sz="3200" b="1" smtClean="0">
                <a:solidFill>
                  <a:srgbClr val="FFFF00"/>
                </a:solidFill>
                <a:latin typeface="微软雅黑" panose="020B0503020204020204" pitchFamily="34" charset="-122"/>
                <a:ea typeface="微软雅黑" panose="020B0503020204020204" pitchFamily="34" charset="-122"/>
              </a:rPr>
              <a:t>、客户需求风险</a:t>
            </a:r>
          </a:p>
          <a:p>
            <a:pPr lvl="2"/>
            <a:r>
              <a:rPr lang="zh-CN" altLang="en-US" sz="2800" b="1" smtClean="0">
                <a:latin typeface="微软雅黑" panose="020B0503020204020204" pitchFamily="34" charset="-122"/>
                <a:ea typeface="微软雅黑" panose="020B0503020204020204" pitchFamily="34" charset="-122"/>
              </a:rPr>
              <a:t>客户需求不明确</a:t>
            </a:r>
          </a:p>
          <a:p>
            <a:pPr lvl="2"/>
            <a:r>
              <a:rPr lang="zh-CN" altLang="en-US" sz="2800" b="1" smtClean="0">
                <a:latin typeface="微软雅黑" panose="020B0503020204020204" pitchFamily="34" charset="-122"/>
                <a:ea typeface="微软雅黑" panose="020B0503020204020204" pitchFamily="34" charset="-122"/>
              </a:rPr>
              <a:t>客户需求发生变更</a:t>
            </a:r>
          </a:p>
          <a:p>
            <a:pPr lvl="2"/>
            <a:r>
              <a:rPr lang="zh-CN" altLang="en-US" sz="2800" b="1" smtClean="0">
                <a:latin typeface="微软雅黑" panose="020B0503020204020204" pitchFamily="34" charset="-122"/>
                <a:ea typeface="微软雅黑" panose="020B0503020204020204" pitchFamily="34" charset="-122"/>
              </a:rPr>
              <a:t>客户需求发生重大变化</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CF99E43-FD37-4703-95D9-1B9CBC8E9D35}" type="slidenum">
              <a:rPr lang="en-US" altLang="zh-CN"/>
              <a:pPr/>
              <a:t>232</a:t>
            </a:fld>
            <a:endParaRPr lang="en-US" altLang="zh-CN"/>
          </a:p>
        </p:txBody>
      </p:sp>
      <p:sp>
        <p:nvSpPr>
          <p:cNvPr id="676866"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6867" name="Rectangle 3"/>
          <p:cNvSpPr>
            <a:spLocks noGrp="1" noChangeArrowheads="1"/>
          </p:cNvSpPr>
          <p:nvPr>
            <p:ph type="body" idx="4294967295"/>
          </p:nvPr>
        </p:nvSpPr>
        <p:spPr>
          <a:xfrm>
            <a:off x="381000" y="1346200"/>
            <a:ext cx="8229600" cy="517842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4</a:t>
            </a:r>
            <a:r>
              <a:rPr lang="zh-CN" altLang="en-US" sz="3200" b="1" smtClean="0">
                <a:solidFill>
                  <a:srgbClr val="FFFF00"/>
                </a:solidFill>
                <a:latin typeface="微软雅黑" panose="020B0503020204020204" pitchFamily="34" charset="-122"/>
                <a:ea typeface="微软雅黑" panose="020B0503020204020204" pitchFamily="34" charset="-122"/>
              </a:rPr>
              <a:t>、技术风险</a:t>
            </a:r>
          </a:p>
          <a:p>
            <a:pPr lvl="2"/>
            <a:r>
              <a:rPr lang="zh-CN" altLang="en-US" b="1" smtClean="0">
                <a:latin typeface="微软雅黑" panose="020B0503020204020204" pitchFamily="34" charset="-122"/>
                <a:ea typeface="微软雅黑" panose="020B0503020204020204" pitchFamily="34" charset="-122"/>
              </a:rPr>
              <a:t>项目经理、项目人员的能力不足</a:t>
            </a:r>
          </a:p>
          <a:p>
            <a:pPr lvl="2"/>
            <a:r>
              <a:rPr lang="zh-CN" altLang="en-US" b="1" smtClean="0">
                <a:latin typeface="微软雅黑" panose="020B0503020204020204" pitchFamily="34" charset="-122"/>
                <a:ea typeface="微软雅黑" panose="020B0503020204020204" pitchFamily="34" charset="-122"/>
              </a:rPr>
              <a:t>项目组未正确理解客户需求</a:t>
            </a:r>
          </a:p>
          <a:p>
            <a:pPr lvl="2"/>
            <a:r>
              <a:rPr lang="zh-CN" altLang="en-US" b="1" smtClean="0">
                <a:latin typeface="微软雅黑" panose="020B0503020204020204" pitchFamily="34" charset="-122"/>
                <a:ea typeface="微软雅黑" panose="020B0503020204020204" pitchFamily="34" charset="-122"/>
              </a:rPr>
              <a:t>项目组设计的方案不能完全满足客户需求</a:t>
            </a:r>
          </a:p>
          <a:p>
            <a:pPr lvl="2"/>
            <a:r>
              <a:rPr lang="zh-CN" altLang="en-US" b="1" smtClean="0">
                <a:latin typeface="微软雅黑" panose="020B0503020204020204" pitchFamily="34" charset="-122"/>
                <a:ea typeface="微软雅黑" panose="020B0503020204020204" pitchFamily="34" charset="-122"/>
              </a:rPr>
              <a:t>没有合适的需求分析方法和建模工具</a:t>
            </a:r>
          </a:p>
          <a:p>
            <a:pPr lvl="2"/>
            <a:r>
              <a:rPr lang="zh-CN" altLang="en-US" b="1" smtClean="0">
                <a:latin typeface="微软雅黑" panose="020B0503020204020204" pitchFamily="34" charset="-122"/>
                <a:ea typeface="微软雅黑" panose="020B0503020204020204" pitchFamily="34" charset="-122"/>
              </a:rPr>
              <a:t>测试范围不合理，无法明确定义测试项</a:t>
            </a:r>
          </a:p>
          <a:p>
            <a:pPr lvl="2"/>
            <a:r>
              <a:rPr lang="zh-CN" altLang="en-US" b="1" smtClean="0">
                <a:latin typeface="微软雅黑" panose="020B0503020204020204" pitchFamily="34" charset="-122"/>
                <a:ea typeface="微软雅黑" panose="020B0503020204020204" pitchFamily="34" charset="-122"/>
              </a:rPr>
              <a:t>测试用例的选择缺乏代表性、不完备</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6BFC824-E53F-4383-806D-3C90FD6ED2FA}" type="slidenum">
              <a:rPr lang="en-US" altLang="zh-CN"/>
              <a:pPr/>
              <a:t>233</a:t>
            </a:fld>
            <a:endParaRPr lang="en-US" altLang="zh-CN"/>
          </a:p>
        </p:txBody>
      </p:sp>
      <p:sp>
        <p:nvSpPr>
          <p:cNvPr id="677890"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7891" name="Rectangle 3"/>
          <p:cNvSpPr>
            <a:spLocks noGrp="1" noChangeArrowheads="1"/>
          </p:cNvSpPr>
          <p:nvPr>
            <p:ph type="body" idx="4294967295"/>
          </p:nvPr>
        </p:nvSpPr>
        <p:spPr>
          <a:xfrm>
            <a:off x="685800" y="1276350"/>
            <a:ext cx="7847013" cy="524827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5</a:t>
            </a:r>
            <a:r>
              <a:rPr lang="zh-CN" altLang="en-US" sz="3200" b="1" smtClean="0">
                <a:solidFill>
                  <a:srgbClr val="FFFF00"/>
                </a:solidFill>
                <a:latin typeface="微软雅黑" panose="020B0503020204020204" pitchFamily="34" charset="-122"/>
                <a:ea typeface="微软雅黑" panose="020B0503020204020204" pitchFamily="34" charset="-122"/>
              </a:rPr>
              <a:t>、质量风险</a:t>
            </a:r>
          </a:p>
          <a:p>
            <a:pPr lvl="2">
              <a:lnSpc>
                <a:spcPct val="120000"/>
              </a:lnSpc>
            </a:pPr>
            <a:r>
              <a:rPr lang="zh-CN" altLang="en-US" b="1" smtClean="0">
                <a:latin typeface="微软雅黑" panose="020B0503020204020204" pitchFamily="34" charset="-122"/>
                <a:ea typeface="微软雅黑" panose="020B0503020204020204" pitchFamily="34" charset="-122"/>
              </a:rPr>
              <a:t>需求报告发生质量问题</a:t>
            </a:r>
          </a:p>
          <a:p>
            <a:pPr lvl="2">
              <a:lnSpc>
                <a:spcPct val="120000"/>
              </a:lnSpc>
            </a:pPr>
            <a:r>
              <a:rPr lang="zh-CN" altLang="en-US" b="1" smtClean="0">
                <a:latin typeface="微软雅黑" panose="020B0503020204020204" pitchFamily="34" charset="-122"/>
                <a:ea typeface="微软雅黑" panose="020B0503020204020204" pitchFamily="34" charset="-122"/>
              </a:rPr>
              <a:t>概要设计发生质量问题</a:t>
            </a:r>
          </a:p>
          <a:p>
            <a:pPr lvl="2">
              <a:lnSpc>
                <a:spcPct val="120000"/>
              </a:lnSpc>
            </a:pPr>
            <a:r>
              <a:rPr lang="zh-CN" altLang="en-US" b="1" smtClean="0">
                <a:latin typeface="微软雅黑" panose="020B0503020204020204" pitchFamily="34" charset="-122"/>
                <a:ea typeface="微软雅黑" panose="020B0503020204020204" pitchFamily="34" charset="-122"/>
              </a:rPr>
              <a:t>详细设计发生质量问题</a:t>
            </a:r>
          </a:p>
          <a:p>
            <a:pPr lvl="2">
              <a:lnSpc>
                <a:spcPct val="120000"/>
              </a:lnSpc>
            </a:pPr>
            <a:r>
              <a:rPr lang="zh-CN" altLang="en-US" b="1" smtClean="0">
                <a:latin typeface="微软雅黑" panose="020B0503020204020204" pitchFamily="34" charset="-122"/>
                <a:ea typeface="微软雅黑" panose="020B0503020204020204" pitchFamily="34" charset="-122"/>
              </a:rPr>
              <a:t>用户操作手册发生质量问题    </a:t>
            </a:r>
          </a:p>
          <a:p>
            <a:pPr lvl="2">
              <a:lnSpc>
                <a:spcPct val="120000"/>
              </a:lnSpc>
            </a:pPr>
            <a:r>
              <a:rPr lang="zh-CN" altLang="en-US" b="1" smtClean="0">
                <a:latin typeface="微软雅黑" panose="020B0503020204020204" pitchFamily="34" charset="-122"/>
                <a:ea typeface="微软雅黑" panose="020B0503020204020204" pitchFamily="34" charset="-122"/>
              </a:rPr>
              <a:t>代码质量不符合项目编码规范的要求</a:t>
            </a:r>
          </a:p>
          <a:p>
            <a:pPr lvl="2">
              <a:lnSpc>
                <a:spcPct val="120000"/>
              </a:lnSpc>
            </a:pPr>
            <a:r>
              <a:rPr lang="zh-CN" altLang="en-US" b="1" smtClean="0">
                <a:latin typeface="微软雅黑" panose="020B0503020204020204" pitchFamily="34" charset="-122"/>
                <a:ea typeface="微软雅黑" panose="020B0503020204020204" pitchFamily="34" charset="-122"/>
              </a:rPr>
              <a:t>单元测试问题报告数量过多</a:t>
            </a:r>
          </a:p>
          <a:p>
            <a:pPr lvl="2">
              <a:lnSpc>
                <a:spcPct val="120000"/>
              </a:lnSpc>
            </a:pPr>
            <a:r>
              <a:rPr lang="zh-CN" altLang="en-US" b="1" smtClean="0">
                <a:latin typeface="微软雅黑" panose="020B0503020204020204" pitchFamily="34" charset="-122"/>
                <a:ea typeface="微软雅黑" panose="020B0503020204020204" pitchFamily="34" charset="-122"/>
              </a:rPr>
              <a:t>各单元模块集成后，整个系统出现重大问题</a:t>
            </a:r>
          </a:p>
          <a:p>
            <a:pPr lvl="2">
              <a:lnSpc>
                <a:spcPct val="120000"/>
              </a:lnSpc>
            </a:pPr>
            <a:r>
              <a:rPr lang="zh-CN" altLang="en-US" b="1" smtClean="0">
                <a:latin typeface="微软雅黑" panose="020B0503020204020204" pitchFamily="34" charset="-122"/>
                <a:ea typeface="微软雅黑" panose="020B0503020204020204" pitchFamily="34" charset="-122"/>
              </a:rPr>
              <a:t>系统的某些性能指标不能达到客户需求明确定义的验收指标</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A559894-7EB8-4818-8CCD-F8A0FC8392D4}" type="slidenum">
              <a:rPr lang="en-US" altLang="zh-CN"/>
              <a:pPr/>
              <a:t>234</a:t>
            </a:fld>
            <a:endParaRPr lang="en-US" altLang="zh-CN"/>
          </a:p>
        </p:txBody>
      </p:sp>
      <p:sp>
        <p:nvSpPr>
          <p:cNvPr id="678914"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8915" name="Rectangle 3"/>
          <p:cNvSpPr>
            <a:spLocks noGrp="1" noChangeArrowheads="1"/>
          </p:cNvSpPr>
          <p:nvPr>
            <p:ph type="body" idx="4294967295"/>
          </p:nvPr>
        </p:nvSpPr>
        <p:spPr>
          <a:xfrm>
            <a:off x="533400" y="1219200"/>
            <a:ext cx="7315200" cy="5248275"/>
          </a:xfrm>
        </p:spPr>
        <p:txBody>
          <a:bodyPr/>
          <a:lstStyle/>
          <a:p>
            <a:pPr lvl="1">
              <a:buFont typeface="Arial" panose="020B0604020202020204" pitchFamily="34" charset="0"/>
              <a:buNone/>
            </a:pPr>
            <a:r>
              <a:rPr lang="en-US" altLang="zh-CN" sz="3200" b="1" smtClean="0">
                <a:solidFill>
                  <a:srgbClr val="FFFF00"/>
                </a:solidFill>
                <a:latin typeface="微软雅黑" panose="020B0503020204020204" pitchFamily="34" charset="-122"/>
                <a:ea typeface="微软雅黑" panose="020B0503020204020204" pitchFamily="34" charset="-122"/>
              </a:rPr>
              <a:t>5</a:t>
            </a:r>
            <a:r>
              <a:rPr lang="zh-CN" altLang="en-US" sz="3200" b="1" smtClean="0">
                <a:solidFill>
                  <a:srgbClr val="FFFF00"/>
                </a:solidFill>
                <a:latin typeface="微软雅黑" panose="020B0503020204020204" pitchFamily="34" charset="-122"/>
                <a:ea typeface="微软雅黑" panose="020B0503020204020204" pitchFamily="34" charset="-122"/>
              </a:rPr>
              <a:t>、质量风险（续）</a:t>
            </a:r>
          </a:p>
          <a:p>
            <a:pPr lvl="2">
              <a:lnSpc>
                <a:spcPct val="130000"/>
              </a:lnSpc>
            </a:pPr>
            <a:r>
              <a:rPr lang="zh-CN" altLang="en-US" b="1" smtClean="0">
                <a:latin typeface="微软雅黑" panose="020B0503020204020204" pitchFamily="34" charset="-122"/>
                <a:ea typeface="微软雅黑" panose="020B0503020204020204" pitchFamily="34" charset="-122"/>
              </a:rPr>
              <a:t>软件产品出现功能性错误</a:t>
            </a:r>
          </a:p>
          <a:p>
            <a:pPr lvl="2">
              <a:lnSpc>
                <a:spcPct val="130000"/>
              </a:lnSpc>
            </a:pPr>
            <a:r>
              <a:rPr lang="zh-CN" altLang="en-US" b="1" smtClean="0">
                <a:latin typeface="微软雅黑" panose="020B0503020204020204" pitchFamily="34" charset="-122"/>
                <a:ea typeface="微软雅黑" panose="020B0503020204020204" pitchFamily="34" charset="-122"/>
              </a:rPr>
              <a:t>软件产品出现性能问题</a:t>
            </a:r>
          </a:p>
          <a:p>
            <a:pPr lvl="2">
              <a:lnSpc>
                <a:spcPct val="130000"/>
              </a:lnSpc>
            </a:pPr>
            <a:r>
              <a:rPr lang="zh-CN" altLang="en-US" b="1" smtClean="0">
                <a:latin typeface="微软雅黑" panose="020B0503020204020204" pitchFamily="34" charset="-122"/>
                <a:ea typeface="微软雅黑" panose="020B0503020204020204" pitchFamily="34" charset="-122"/>
              </a:rPr>
              <a:t>软件产品未通过公司内部评审</a:t>
            </a:r>
          </a:p>
          <a:p>
            <a:pPr lvl="2">
              <a:lnSpc>
                <a:spcPct val="130000"/>
              </a:lnSpc>
            </a:pPr>
            <a:r>
              <a:rPr lang="zh-CN" altLang="en-US" b="1" smtClean="0">
                <a:latin typeface="微软雅黑" panose="020B0503020204020204" pitchFamily="34" charset="-122"/>
                <a:ea typeface="微软雅黑" panose="020B0503020204020204" pitchFamily="34" charset="-122"/>
              </a:rPr>
              <a:t>软件复制过程中产生质量问题</a:t>
            </a:r>
          </a:p>
          <a:p>
            <a:pPr lvl="2">
              <a:lnSpc>
                <a:spcPct val="130000"/>
              </a:lnSpc>
            </a:pPr>
            <a:r>
              <a:rPr lang="zh-CN" altLang="en-US" b="1" smtClean="0">
                <a:latin typeface="微软雅黑" panose="020B0503020204020204" pitchFamily="34" charset="-122"/>
                <a:ea typeface="微软雅黑" panose="020B0503020204020204" pitchFamily="34" charset="-122"/>
              </a:rPr>
              <a:t>不能完成软件产品安装</a:t>
            </a:r>
          </a:p>
          <a:p>
            <a:pPr lvl="2">
              <a:lnSpc>
                <a:spcPct val="130000"/>
              </a:lnSpc>
            </a:pPr>
            <a:r>
              <a:rPr lang="zh-CN" altLang="en-US" b="1" smtClean="0">
                <a:latin typeface="微软雅黑" panose="020B0503020204020204" pitchFamily="34" charset="-122"/>
                <a:ea typeface="微软雅黑" panose="020B0503020204020204" pitchFamily="34" charset="-122"/>
              </a:rPr>
              <a:t>对已安装的软件产品的测试产生新的问题</a:t>
            </a:r>
          </a:p>
          <a:p>
            <a:pPr lvl="2">
              <a:lnSpc>
                <a:spcPct val="130000"/>
              </a:lnSpc>
            </a:pPr>
            <a:r>
              <a:rPr lang="zh-CN" altLang="en-US" b="1" smtClean="0">
                <a:latin typeface="微软雅黑" panose="020B0503020204020204" pitchFamily="34" charset="-122"/>
                <a:ea typeface="微软雅黑" panose="020B0503020204020204" pitchFamily="34" charset="-122"/>
              </a:rPr>
              <a:t>试运行阶段发现软件产品存在错误</a:t>
            </a:r>
            <a:endParaRPr lang="zh-CN" altLang="en-US" b="1" smtClean="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7EF5240-2C27-4F20-908A-CA7AA1D65B26}" type="slidenum">
              <a:rPr lang="en-US" altLang="zh-CN"/>
              <a:pPr/>
              <a:t>235</a:t>
            </a:fld>
            <a:endParaRPr lang="en-US" altLang="zh-CN"/>
          </a:p>
        </p:txBody>
      </p:sp>
      <p:sp>
        <p:nvSpPr>
          <p:cNvPr id="679938"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风险识别</a:t>
            </a:r>
            <a:r>
              <a:rPr lang="en-US" altLang="zh-CN" smtClean="0">
                <a:effectLst/>
                <a:latin typeface="微软雅黑" panose="020B0503020204020204" pitchFamily="34" charset="-122"/>
                <a:ea typeface="微软雅黑" panose="020B0503020204020204" pitchFamily="34" charset="-122"/>
              </a:rPr>
              <a:t>— IT</a:t>
            </a:r>
            <a:r>
              <a:rPr lang="zh-CN" altLang="en-US" smtClean="0">
                <a:effectLst/>
                <a:latin typeface="微软雅黑" panose="020B0503020204020204" pitchFamily="34" charset="-122"/>
                <a:ea typeface="微软雅黑" panose="020B0503020204020204" pitchFamily="34" charset="-122"/>
              </a:rPr>
              <a:t>项目常见风险</a:t>
            </a:r>
          </a:p>
        </p:txBody>
      </p:sp>
      <p:sp>
        <p:nvSpPr>
          <p:cNvPr id="679939" name="Rectangle 3"/>
          <p:cNvSpPr>
            <a:spLocks noGrp="1" noChangeArrowheads="1"/>
          </p:cNvSpPr>
          <p:nvPr>
            <p:ph type="body" idx="4294967295"/>
          </p:nvPr>
        </p:nvSpPr>
        <p:spPr>
          <a:xfrm>
            <a:off x="0" y="1295400"/>
            <a:ext cx="9396413" cy="5248275"/>
          </a:xfrm>
        </p:spPr>
        <p:txBody>
          <a:bodyPr/>
          <a:lstStyle/>
          <a:p>
            <a:pPr lvl="1">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6</a:t>
            </a:r>
            <a:r>
              <a:rPr lang="zh-CN" altLang="en-US" b="1" smtClean="0">
                <a:solidFill>
                  <a:srgbClr val="FFFF00"/>
                </a:solidFill>
                <a:latin typeface="微软雅黑" panose="020B0503020204020204" pitchFamily="34" charset="-122"/>
                <a:ea typeface="微软雅黑" panose="020B0503020204020204" pitchFamily="34" charset="-122"/>
              </a:rPr>
              <a:t>、客户关系风险</a:t>
            </a:r>
          </a:p>
          <a:p>
            <a:pPr lvl="2"/>
            <a:r>
              <a:rPr lang="zh-CN" altLang="en-US" b="1" smtClean="0">
                <a:latin typeface="微软雅黑" panose="020B0503020204020204" pitchFamily="34" charset="-122"/>
                <a:ea typeface="微软雅黑" panose="020B0503020204020204" pitchFamily="34" charset="-122"/>
              </a:rPr>
              <a:t>无法与用户对交付形式、交付时间和交付内容达成共识</a:t>
            </a:r>
          </a:p>
          <a:p>
            <a:pPr lvl="2"/>
            <a:r>
              <a:rPr lang="zh-CN" altLang="en-US" b="1" smtClean="0">
                <a:latin typeface="微软雅黑" panose="020B0503020204020204" pitchFamily="34" charset="-122"/>
                <a:ea typeface="微软雅黑" panose="020B0503020204020204" pitchFamily="34" charset="-122"/>
              </a:rPr>
              <a:t>用户对软件产品不认可，不在交付清单和试运行报告上签字</a:t>
            </a:r>
          </a:p>
          <a:p>
            <a:pPr lvl="2"/>
            <a:r>
              <a:rPr lang="zh-CN" altLang="en-US" b="1" smtClean="0">
                <a:latin typeface="微软雅黑" panose="020B0503020204020204" pitchFamily="34" charset="-122"/>
                <a:ea typeface="微软雅黑" panose="020B0503020204020204" pitchFamily="34" charset="-122"/>
              </a:rPr>
              <a:t>客户承诺</a:t>
            </a:r>
          </a:p>
          <a:p>
            <a:pPr lvl="2"/>
            <a:r>
              <a:rPr lang="zh-CN" altLang="en-US" b="1" smtClean="0">
                <a:latin typeface="微软雅黑" panose="020B0503020204020204" pitchFamily="34" charset="-122"/>
                <a:ea typeface="微软雅黑" panose="020B0503020204020204" pitchFamily="34" charset="-122"/>
              </a:rPr>
              <a:t>合同风险</a:t>
            </a:r>
          </a:p>
          <a:p>
            <a:pPr lvl="2"/>
            <a:r>
              <a:rPr lang="zh-CN" altLang="en-US" b="1" smtClean="0">
                <a:latin typeface="微软雅黑" panose="020B0503020204020204" pitchFamily="34" charset="-122"/>
                <a:ea typeface="微软雅黑" panose="020B0503020204020204" pitchFamily="34" charset="-122"/>
              </a:rPr>
              <a:t>收款风险</a:t>
            </a:r>
            <a:endParaRPr lang="zh-CN" altLang="en-US" sz="20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85F8CEEF-EA55-4F1D-8E27-949F32E68400}" type="slidenum">
              <a:rPr lang="en-US" altLang="zh-CN"/>
              <a:pPr/>
              <a:t>236</a:t>
            </a:fld>
            <a:endParaRPr lang="en-US" altLang="zh-CN"/>
          </a:p>
        </p:txBody>
      </p:sp>
      <p:sp>
        <p:nvSpPr>
          <p:cNvPr id="68096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80963" name="Group 3"/>
          <p:cNvGrpSpPr>
            <a:grpSpLocks/>
          </p:cNvGrpSpPr>
          <p:nvPr/>
        </p:nvGrpSpPr>
        <p:grpSpPr bwMode="auto">
          <a:xfrm>
            <a:off x="1600200" y="1981200"/>
            <a:ext cx="5310188" cy="609600"/>
            <a:chOff x="1263" y="1881"/>
            <a:chExt cx="3345" cy="384"/>
          </a:xfrm>
        </p:grpSpPr>
        <p:grpSp>
          <p:nvGrpSpPr>
            <p:cNvPr id="680964" name="Group 4"/>
            <p:cNvGrpSpPr>
              <a:grpSpLocks/>
            </p:cNvGrpSpPr>
            <p:nvPr/>
          </p:nvGrpSpPr>
          <p:grpSpPr bwMode="auto">
            <a:xfrm>
              <a:off x="1263" y="1881"/>
              <a:ext cx="384" cy="384"/>
              <a:chOff x="816" y="1872"/>
              <a:chExt cx="384" cy="384"/>
            </a:xfrm>
          </p:grpSpPr>
          <p:sp>
            <p:nvSpPr>
              <p:cNvPr id="16486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7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71"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872"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096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7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7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7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7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097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097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8097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80977" name="Group 17"/>
          <p:cNvGrpSpPr>
            <a:grpSpLocks/>
          </p:cNvGrpSpPr>
          <p:nvPr/>
        </p:nvGrpSpPr>
        <p:grpSpPr bwMode="auto">
          <a:xfrm>
            <a:off x="1600200" y="3429000"/>
            <a:ext cx="5291138" cy="614363"/>
            <a:chOff x="1275" y="3015"/>
            <a:chExt cx="3333" cy="387"/>
          </a:xfrm>
        </p:grpSpPr>
        <p:grpSp>
          <p:nvGrpSpPr>
            <p:cNvPr id="680978" name="Group 18"/>
            <p:cNvGrpSpPr>
              <a:grpSpLocks/>
            </p:cNvGrpSpPr>
            <p:nvPr/>
          </p:nvGrpSpPr>
          <p:grpSpPr bwMode="auto">
            <a:xfrm>
              <a:off x="1275" y="3015"/>
              <a:ext cx="384" cy="384"/>
              <a:chOff x="816" y="1872"/>
              <a:chExt cx="384" cy="384"/>
            </a:xfrm>
          </p:grpSpPr>
          <p:sp>
            <p:nvSpPr>
              <p:cNvPr id="16488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8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885"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88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098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8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8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8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098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098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098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定性风险分析</a:t>
              </a:r>
            </a:p>
          </p:txBody>
        </p:sp>
        <p:sp>
          <p:nvSpPr>
            <p:cNvPr id="68099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80991" name="Group 31"/>
          <p:cNvGrpSpPr>
            <a:grpSpLocks/>
          </p:cNvGrpSpPr>
          <p:nvPr/>
        </p:nvGrpSpPr>
        <p:grpSpPr bwMode="auto">
          <a:xfrm>
            <a:off x="1600200" y="1295400"/>
            <a:ext cx="5334000" cy="628650"/>
            <a:chOff x="1248" y="1188"/>
            <a:chExt cx="3360" cy="396"/>
          </a:xfrm>
        </p:grpSpPr>
        <p:sp>
          <p:nvSpPr>
            <p:cNvPr id="68099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099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80994" name="Group 34"/>
            <p:cNvGrpSpPr>
              <a:grpSpLocks/>
            </p:cNvGrpSpPr>
            <p:nvPr/>
          </p:nvGrpSpPr>
          <p:grpSpPr bwMode="auto">
            <a:xfrm>
              <a:off x="1248" y="1200"/>
              <a:ext cx="384" cy="384"/>
              <a:chOff x="1248" y="1200"/>
              <a:chExt cx="384" cy="384"/>
            </a:xfrm>
          </p:grpSpPr>
          <p:grpSp>
            <p:nvGrpSpPr>
              <p:cNvPr id="680995" name="Group 35"/>
              <p:cNvGrpSpPr>
                <a:grpSpLocks/>
              </p:cNvGrpSpPr>
              <p:nvPr/>
            </p:nvGrpSpPr>
            <p:grpSpPr bwMode="auto">
              <a:xfrm>
                <a:off x="1248" y="1200"/>
                <a:ext cx="384" cy="384"/>
                <a:chOff x="2016" y="912"/>
                <a:chExt cx="384" cy="384"/>
              </a:xfrm>
            </p:grpSpPr>
            <p:sp>
              <p:nvSpPr>
                <p:cNvPr id="68099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0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0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0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0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100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0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0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0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0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100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81007" name="Group 47"/>
          <p:cNvGrpSpPr>
            <a:grpSpLocks/>
          </p:cNvGrpSpPr>
          <p:nvPr/>
        </p:nvGrpSpPr>
        <p:grpSpPr bwMode="auto">
          <a:xfrm>
            <a:off x="1600200" y="2667000"/>
            <a:ext cx="5334000" cy="631825"/>
            <a:chOff x="1248" y="2326"/>
            <a:chExt cx="3360" cy="398"/>
          </a:xfrm>
        </p:grpSpPr>
        <p:sp>
          <p:nvSpPr>
            <p:cNvPr id="68100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100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81010" name="Group 50"/>
            <p:cNvGrpSpPr>
              <a:grpSpLocks/>
            </p:cNvGrpSpPr>
            <p:nvPr/>
          </p:nvGrpSpPr>
          <p:grpSpPr bwMode="auto">
            <a:xfrm>
              <a:off x="1248" y="2340"/>
              <a:ext cx="384" cy="384"/>
              <a:chOff x="1248" y="1200"/>
              <a:chExt cx="384" cy="384"/>
            </a:xfrm>
          </p:grpSpPr>
          <p:grpSp>
            <p:nvGrpSpPr>
              <p:cNvPr id="681011" name="Group 51"/>
              <p:cNvGrpSpPr>
                <a:grpSpLocks/>
              </p:cNvGrpSpPr>
              <p:nvPr/>
            </p:nvGrpSpPr>
            <p:grpSpPr bwMode="auto">
              <a:xfrm>
                <a:off x="1248" y="1200"/>
                <a:ext cx="384" cy="384"/>
                <a:chOff x="2016" y="912"/>
                <a:chExt cx="384" cy="384"/>
              </a:xfrm>
            </p:grpSpPr>
            <p:sp>
              <p:nvSpPr>
                <p:cNvPr id="68101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1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1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1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2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101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1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1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2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2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102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81023" name="Group 63"/>
          <p:cNvGrpSpPr>
            <a:grpSpLocks/>
          </p:cNvGrpSpPr>
          <p:nvPr/>
        </p:nvGrpSpPr>
        <p:grpSpPr bwMode="auto">
          <a:xfrm>
            <a:off x="1600200" y="4114800"/>
            <a:ext cx="5334000" cy="631825"/>
            <a:chOff x="1248" y="2326"/>
            <a:chExt cx="3360" cy="398"/>
          </a:xfrm>
        </p:grpSpPr>
        <p:sp>
          <p:nvSpPr>
            <p:cNvPr id="681024"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1025"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81026" name="Group 66"/>
            <p:cNvGrpSpPr>
              <a:grpSpLocks/>
            </p:cNvGrpSpPr>
            <p:nvPr/>
          </p:nvGrpSpPr>
          <p:grpSpPr bwMode="auto">
            <a:xfrm>
              <a:off x="1248" y="2340"/>
              <a:ext cx="384" cy="384"/>
              <a:chOff x="1248" y="1200"/>
              <a:chExt cx="384" cy="384"/>
            </a:xfrm>
          </p:grpSpPr>
          <p:grpSp>
            <p:nvGrpSpPr>
              <p:cNvPr id="681027" name="Group 67"/>
              <p:cNvGrpSpPr>
                <a:grpSpLocks/>
              </p:cNvGrpSpPr>
              <p:nvPr/>
            </p:nvGrpSpPr>
            <p:grpSpPr bwMode="auto">
              <a:xfrm>
                <a:off x="1248" y="1200"/>
                <a:ext cx="384" cy="384"/>
                <a:chOff x="2016" y="912"/>
                <a:chExt cx="384" cy="384"/>
              </a:xfrm>
            </p:grpSpPr>
            <p:sp>
              <p:nvSpPr>
                <p:cNvPr id="68102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33"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34"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35"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36"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103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3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3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3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3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103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81039" name="Group 79"/>
          <p:cNvGrpSpPr>
            <a:grpSpLocks/>
          </p:cNvGrpSpPr>
          <p:nvPr/>
        </p:nvGrpSpPr>
        <p:grpSpPr bwMode="auto">
          <a:xfrm>
            <a:off x="1600200" y="4800600"/>
            <a:ext cx="5291138" cy="614363"/>
            <a:chOff x="1275" y="3015"/>
            <a:chExt cx="3333" cy="387"/>
          </a:xfrm>
        </p:grpSpPr>
        <p:grpSp>
          <p:nvGrpSpPr>
            <p:cNvPr id="681040" name="Group 80"/>
            <p:cNvGrpSpPr>
              <a:grpSpLocks/>
            </p:cNvGrpSpPr>
            <p:nvPr/>
          </p:nvGrpSpPr>
          <p:grpSpPr bwMode="auto">
            <a:xfrm>
              <a:off x="1275" y="3015"/>
              <a:ext cx="384" cy="384"/>
              <a:chOff x="816" y="1872"/>
              <a:chExt cx="384" cy="384"/>
            </a:xfrm>
          </p:grpSpPr>
          <p:sp>
            <p:nvSpPr>
              <p:cNvPr id="164945"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46"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47"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48"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1045"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46"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47"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48"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49"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1050"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1051"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81052"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81053" name="Group 93"/>
          <p:cNvGrpSpPr>
            <a:grpSpLocks/>
          </p:cNvGrpSpPr>
          <p:nvPr/>
        </p:nvGrpSpPr>
        <p:grpSpPr bwMode="auto">
          <a:xfrm>
            <a:off x="1600200" y="5562600"/>
            <a:ext cx="5334000" cy="631825"/>
            <a:chOff x="1248" y="2326"/>
            <a:chExt cx="3360" cy="398"/>
          </a:xfrm>
        </p:grpSpPr>
        <p:sp>
          <p:nvSpPr>
            <p:cNvPr id="681054"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1055"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81056" name="Group 96"/>
            <p:cNvGrpSpPr>
              <a:grpSpLocks/>
            </p:cNvGrpSpPr>
            <p:nvPr/>
          </p:nvGrpSpPr>
          <p:grpSpPr bwMode="auto">
            <a:xfrm>
              <a:off x="1248" y="2340"/>
              <a:ext cx="384" cy="384"/>
              <a:chOff x="1248" y="1200"/>
              <a:chExt cx="384" cy="384"/>
            </a:xfrm>
          </p:grpSpPr>
          <p:grpSp>
            <p:nvGrpSpPr>
              <p:cNvPr id="681057" name="Group 97"/>
              <p:cNvGrpSpPr>
                <a:grpSpLocks/>
              </p:cNvGrpSpPr>
              <p:nvPr/>
            </p:nvGrpSpPr>
            <p:grpSpPr bwMode="auto">
              <a:xfrm>
                <a:off x="1248" y="1200"/>
                <a:ext cx="384" cy="384"/>
                <a:chOff x="2016" y="912"/>
                <a:chExt cx="384" cy="384"/>
              </a:xfrm>
            </p:grpSpPr>
            <p:sp>
              <p:nvSpPr>
                <p:cNvPr id="681058"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4963"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64"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4965"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4966"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1063"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64"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65"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66"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1067"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1068"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DD560C0-9B2E-4860-9B2F-513DC5F86946}" type="slidenum">
              <a:rPr lang="en-US" altLang="zh-CN"/>
              <a:pPr/>
              <a:t>237</a:t>
            </a:fld>
            <a:endParaRPr lang="en-US" altLang="zh-CN"/>
          </a:p>
        </p:txBody>
      </p:sp>
      <p:sp>
        <p:nvSpPr>
          <p:cNvPr id="681986"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定性风险分析</a:t>
            </a:r>
          </a:p>
        </p:txBody>
      </p:sp>
      <p:pic>
        <p:nvPicPr>
          <p:cNvPr id="68198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93FEC9F-5DD6-44C9-99CD-E2D5937D3E77}" type="slidenum">
              <a:rPr lang="en-US" altLang="zh-CN"/>
              <a:pPr/>
              <a:t>238</a:t>
            </a:fld>
            <a:endParaRPr lang="en-US" altLang="zh-CN"/>
          </a:p>
        </p:txBody>
      </p:sp>
      <p:sp>
        <p:nvSpPr>
          <p:cNvPr id="683010" name="Rectangle 2"/>
          <p:cNvSpPr>
            <a:spLocks noGrp="1" noChangeArrowheads="1"/>
          </p:cNvSpPr>
          <p:nvPr>
            <p:ph type="title" idx="4294967295"/>
          </p:nvPr>
        </p:nvSpPr>
        <p:spPr>
          <a:xfrm>
            <a:off x="228600" y="0"/>
            <a:ext cx="7162800"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定性风险分析</a:t>
            </a:r>
          </a:p>
        </p:txBody>
      </p:sp>
      <p:sp>
        <p:nvSpPr>
          <p:cNvPr id="683011" name="Rectangle 3"/>
          <p:cNvSpPr>
            <a:spLocks noGrp="1" noChangeArrowheads="1"/>
          </p:cNvSpPr>
          <p:nvPr>
            <p:ph type="body" idx="4294967295"/>
          </p:nvPr>
        </p:nvSpPr>
        <p:spPr>
          <a:xfrm>
            <a:off x="990600" y="1609725"/>
            <a:ext cx="7685088" cy="5248275"/>
          </a:xfrm>
        </p:spPr>
        <p:txBody>
          <a:bodyPr/>
          <a:lstStyle/>
          <a:p>
            <a:pPr>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风险概率与影响评估</a:t>
            </a:r>
          </a:p>
          <a:p>
            <a:pPr>
              <a:lnSpc>
                <a:spcPct val="130000"/>
              </a:lnSpc>
              <a:buFont typeface="Arial" panose="020B0604020202020204" pitchFamily="34" charset="0"/>
              <a:buNone/>
            </a:pPr>
            <a:r>
              <a:rPr lang="zh-CN" altLang="en-US" sz="3900" b="1" smtClean="0">
                <a:latin typeface="微软雅黑" panose="020B0503020204020204" pitchFamily="34" charset="-122"/>
                <a:ea typeface="微软雅黑" panose="020B0503020204020204" pitchFamily="34" charset="-122"/>
              </a:rPr>
              <a:t>    </a:t>
            </a:r>
            <a:r>
              <a:rPr lang="zh-CN" altLang="en-US" sz="2800" b="1" smtClean="0">
                <a:latin typeface="微软雅黑" panose="020B0503020204020204" pitchFamily="34" charset="-122"/>
                <a:ea typeface="微软雅黑" panose="020B0503020204020204" pitchFamily="34" charset="-122"/>
              </a:rPr>
              <a:t>调查每项具体风险发生的</a:t>
            </a:r>
            <a:r>
              <a:rPr lang="zh-CN" altLang="en-US" sz="2800" b="1" smtClean="0">
                <a:solidFill>
                  <a:srgbClr val="FFFF00"/>
                </a:solidFill>
                <a:latin typeface="微软雅黑" panose="020B0503020204020204" pitchFamily="34" charset="-122"/>
                <a:ea typeface="微软雅黑" panose="020B0503020204020204" pitchFamily="34" charset="-122"/>
              </a:rPr>
              <a:t>可能性</a:t>
            </a:r>
            <a:r>
              <a:rPr lang="zh-CN" altLang="en-US" sz="2800" b="1" smtClean="0">
                <a:latin typeface="微软雅黑" panose="020B0503020204020204" pitchFamily="34" charset="-122"/>
                <a:ea typeface="微软雅黑" panose="020B0503020204020204" pitchFamily="34" charset="-122"/>
              </a:rPr>
              <a:t>，以及风险对项目目标的</a:t>
            </a:r>
            <a:r>
              <a:rPr lang="zh-CN" altLang="en-US" sz="2800" b="1" smtClean="0">
                <a:solidFill>
                  <a:srgbClr val="FFFF00"/>
                </a:solidFill>
                <a:latin typeface="微软雅黑" panose="020B0503020204020204" pitchFamily="34" charset="-122"/>
                <a:ea typeface="微软雅黑" panose="020B0503020204020204" pitchFamily="34" charset="-122"/>
              </a:rPr>
              <a:t>潜在影响</a:t>
            </a:r>
            <a:r>
              <a:rPr lang="zh-CN" altLang="en-US" sz="2800" b="1" smtClean="0">
                <a:latin typeface="微软雅黑" panose="020B0503020204020204" pitchFamily="34" charset="-122"/>
                <a:ea typeface="微软雅黑" panose="020B0503020204020204" pitchFamily="34" charset="-122"/>
              </a:rPr>
              <a:t>。</a:t>
            </a:r>
          </a:p>
          <a:p>
            <a:pPr>
              <a:lnSpc>
                <a:spcPct val="130000"/>
              </a:lnSpc>
              <a:buFont typeface="Arial" panose="020B0604020202020204" pitchFamily="34" charset="0"/>
              <a:buNone/>
            </a:pPr>
            <a:endParaRPr lang="zh-CN" altLang="en-US" sz="2800" b="1" smtClean="0">
              <a:solidFill>
                <a:srgbClr val="FFFF00"/>
              </a:solidFill>
              <a:latin typeface="微软雅黑" panose="020B0503020204020204" pitchFamily="34" charset="-122"/>
              <a:ea typeface="微软雅黑" panose="020B0503020204020204" pitchFamily="34" charset="-122"/>
            </a:endParaRPr>
          </a:p>
          <a:p>
            <a:pPr>
              <a:lnSpc>
                <a:spcPct val="130000"/>
              </a:lnSpc>
            </a:pPr>
            <a:r>
              <a:rPr lang="zh-CN" altLang="en-US" b="1" smtClean="0">
                <a:solidFill>
                  <a:srgbClr val="FFFF00"/>
                </a:solidFill>
                <a:latin typeface="微软雅黑" panose="020B0503020204020204" pitchFamily="34" charset="-122"/>
                <a:ea typeface="微软雅黑" panose="020B0503020204020204" pitchFamily="34" charset="-122"/>
              </a:rPr>
              <a:t>概率和影响矩阵</a:t>
            </a:r>
          </a:p>
          <a:p>
            <a:endParaRPr lang="en-US" altLang="zh-CN" b="1" smtClean="0">
              <a:solidFill>
                <a:srgbClr val="FFFF00"/>
              </a:solidFill>
              <a:latin typeface="微软雅黑" panose="020B0503020204020204" pitchFamily="34" charset="-122"/>
              <a:ea typeface="微软雅黑" panose="020B0503020204020204" pitchFamily="34" charset="-122"/>
            </a:endParaRPr>
          </a:p>
          <a:p>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A7CAAD0B-34F8-49A2-B556-0D45E7AF47C0}" type="slidenum">
              <a:rPr lang="en-US" altLang="zh-CN"/>
              <a:pPr/>
              <a:t>239</a:t>
            </a:fld>
            <a:endParaRPr lang="en-US" altLang="zh-CN"/>
          </a:p>
        </p:txBody>
      </p:sp>
      <p:sp>
        <p:nvSpPr>
          <p:cNvPr id="6871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87107" name="Group 3"/>
          <p:cNvGrpSpPr>
            <a:grpSpLocks/>
          </p:cNvGrpSpPr>
          <p:nvPr/>
        </p:nvGrpSpPr>
        <p:grpSpPr bwMode="auto">
          <a:xfrm>
            <a:off x="1600200" y="1981200"/>
            <a:ext cx="5310188" cy="609600"/>
            <a:chOff x="1263" y="1881"/>
            <a:chExt cx="3345" cy="384"/>
          </a:xfrm>
        </p:grpSpPr>
        <p:grpSp>
          <p:nvGrpSpPr>
            <p:cNvPr id="687108" name="Group 4"/>
            <p:cNvGrpSpPr>
              <a:grpSpLocks/>
            </p:cNvGrpSpPr>
            <p:nvPr/>
          </p:nvGrpSpPr>
          <p:grpSpPr bwMode="auto">
            <a:xfrm>
              <a:off x="1263" y="1881"/>
              <a:ext cx="384" cy="384"/>
              <a:chOff x="816" y="1872"/>
              <a:chExt cx="384" cy="384"/>
            </a:xfrm>
          </p:grpSpPr>
          <p:sp>
            <p:nvSpPr>
              <p:cNvPr id="165893"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894"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895"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896"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13"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14"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15"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16"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17"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18"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19"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87120"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87121" name="Group 17"/>
          <p:cNvGrpSpPr>
            <a:grpSpLocks/>
          </p:cNvGrpSpPr>
          <p:nvPr/>
        </p:nvGrpSpPr>
        <p:grpSpPr bwMode="auto">
          <a:xfrm>
            <a:off x="1600200" y="3429000"/>
            <a:ext cx="5291138" cy="614363"/>
            <a:chOff x="1275" y="3015"/>
            <a:chExt cx="3333" cy="387"/>
          </a:xfrm>
        </p:grpSpPr>
        <p:grpSp>
          <p:nvGrpSpPr>
            <p:cNvPr id="687122" name="Group 18"/>
            <p:cNvGrpSpPr>
              <a:grpSpLocks/>
            </p:cNvGrpSpPr>
            <p:nvPr/>
          </p:nvGrpSpPr>
          <p:grpSpPr bwMode="auto">
            <a:xfrm>
              <a:off x="1275" y="3015"/>
              <a:ext cx="384" cy="384"/>
              <a:chOff x="816" y="1872"/>
              <a:chExt cx="384" cy="384"/>
            </a:xfrm>
          </p:grpSpPr>
          <p:sp>
            <p:nvSpPr>
              <p:cNvPr id="165907"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08"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09"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10"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27"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28"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29"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30"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31"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32"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33"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87134"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87135" name="Group 31"/>
          <p:cNvGrpSpPr>
            <a:grpSpLocks/>
          </p:cNvGrpSpPr>
          <p:nvPr/>
        </p:nvGrpSpPr>
        <p:grpSpPr bwMode="auto">
          <a:xfrm>
            <a:off x="1600200" y="1295400"/>
            <a:ext cx="5334000" cy="628650"/>
            <a:chOff x="1248" y="1188"/>
            <a:chExt cx="3360" cy="396"/>
          </a:xfrm>
        </p:grpSpPr>
        <p:sp>
          <p:nvSpPr>
            <p:cNvPr id="687136"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37"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87138" name="Group 34"/>
            <p:cNvGrpSpPr>
              <a:grpSpLocks/>
            </p:cNvGrpSpPr>
            <p:nvPr/>
          </p:nvGrpSpPr>
          <p:grpSpPr bwMode="auto">
            <a:xfrm>
              <a:off x="1248" y="1200"/>
              <a:ext cx="384" cy="384"/>
              <a:chOff x="1248" y="1200"/>
              <a:chExt cx="384" cy="384"/>
            </a:xfrm>
          </p:grpSpPr>
          <p:grpSp>
            <p:nvGrpSpPr>
              <p:cNvPr id="687139" name="Group 35"/>
              <p:cNvGrpSpPr>
                <a:grpSpLocks/>
              </p:cNvGrpSpPr>
              <p:nvPr/>
            </p:nvGrpSpPr>
            <p:grpSpPr bwMode="auto">
              <a:xfrm>
                <a:off x="1248" y="1200"/>
                <a:ext cx="384" cy="384"/>
                <a:chOff x="2016" y="912"/>
                <a:chExt cx="384" cy="384"/>
              </a:xfrm>
            </p:grpSpPr>
            <p:sp>
              <p:nvSpPr>
                <p:cNvPr id="687140"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25"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26"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27"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28"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45"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46"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47"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48"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49"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50"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87151" name="Group 47"/>
          <p:cNvGrpSpPr>
            <a:grpSpLocks/>
          </p:cNvGrpSpPr>
          <p:nvPr/>
        </p:nvGrpSpPr>
        <p:grpSpPr bwMode="auto">
          <a:xfrm>
            <a:off x="1600200" y="2667000"/>
            <a:ext cx="5334000" cy="631825"/>
            <a:chOff x="1248" y="2326"/>
            <a:chExt cx="3360" cy="398"/>
          </a:xfrm>
        </p:grpSpPr>
        <p:sp>
          <p:nvSpPr>
            <p:cNvPr id="687152"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53"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87154" name="Group 50"/>
            <p:cNvGrpSpPr>
              <a:grpSpLocks/>
            </p:cNvGrpSpPr>
            <p:nvPr/>
          </p:nvGrpSpPr>
          <p:grpSpPr bwMode="auto">
            <a:xfrm>
              <a:off x="1248" y="2340"/>
              <a:ext cx="384" cy="384"/>
              <a:chOff x="1248" y="1200"/>
              <a:chExt cx="384" cy="384"/>
            </a:xfrm>
          </p:grpSpPr>
          <p:grpSp>
            <p:nvGrpSpPr>
              <p:cNvPr id="687155" name="Group 51"/>
              <p:cNvGrpSpPr>
                <a:grpSpLocks/>
              </p:cNvGrpSpPr>
              <p:nvPr/>
            </p:nvGrpSpPr>
            <p:grpSpPr bwMode="auto">
              <a:xfrm>
                <a:off x="1248" y="1200"/>
                <a:ext cx="384" cy="384"/>
                <a:chOff x="2016" y="912"/>
                <a:chExt cx="384" cy="384"/>
              </a:xfrm>
            </p:grpSpPr>
            <p:sp>
              <p:nvSpPr>
                <p:cNvPr id="687156"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41"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42"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43"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44"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61"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62"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63"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64"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65"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66"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87167" name="Group 63"/>
          <p:cNvGrpSpPr>
            <a:grpSpLocks/>
          </p:cNvGrpSpPr>
          <p:nvPr/>
        </p:nvGrpSpPr>
        <p:grpSpPr bwMode="auto">
          <a:xfrm>
            <a:off x="1600200" y="4114800"/>
            <a:ext cx="5334000" cy="631825"/>
            <a:chOff x="1248" y="2326"/>
            <a:chExt cx="3360" cy="398"/>
          </a:xfrm>
        </p:grpSpPr>
        <p:sp>
          <p:nvSpPr>
            <p:cNvPr id="687168"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69"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定量风险分析</a:t>
              </a:r>
            </a:p>
          </p:txBody>
        </p:sp>
        <p:grpSp>
          <p:nvGrpSpPr>
            <p:cNvPr id="687170" name="Group 66"/>
            <p:cNvGrpSpPr>
              <a:grpSpLocks/>
            </p:cNvGrpSpPr>
            <p:nvPr/>
          </p:nvGrpSpPr>
          <p:grpSpPr bwMode="auto">
            <a:xfrm>
              <a:off x="1248" y="2340"/>
              <a:ext cx="384" cy="384"/>
              <a:chOff x="1248" y="1200"/>
              <a:chExt cx="384" cy="384"/>
            </a:xfrm>
          </p:grpSpPr>
          <p:grpSp>
            <p:nvGrpSpPr>
              <p:cNvPr id="687171" name="Group 67"/>
              <p:cNvGrpSpPr>
                <a:grpSpLocks/>
              </p:cNvGrpSpPr>
              <p:nvPr/>
            </p:nvGrpSpPr>
            <p:grpSpPr bwMode="auto">
              <a:xfrm>
                <a:off x="1248" y="1200"/>
                <a:ext cx="384" cy="384"/>
                <a:chOff x="2016" y="912"/>
                <a:chExt cx="384" cy="384"/>
              </a:xfrm>
            </p:grpSpPr>
            <p:sp>
              <p:nvSpPr>
                <p:cNvPr id="687172"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57"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58"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59"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60"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77"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78"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79"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80"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81"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82"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87183" name="Group 79"/>
          <p:cNvGrpSpPr>
            <a:grpSpLocks/>
          </p:cNvGrpSpPr>
          <p:nvPr/>
        </p:nvGrpSpPr>
        <p:grpSpPr bwMode="auto">
          <a:xfrm>
            <a:off x="1600200" y="4800600"/>
            <a:ext cx="5291138" cy="614363"/>
            <a:chOff x="1275" y="3015"/>
            <a:chExt cx="3333" cy="387"/>
          </a:xfrm>
        </p:grpSpPr>
        <p:grpSp>
          <p:nvGrpSpPr>
            <p:cNvPr id="687184" name="Group 80"/>
            <p:cNvGrpSpPr>
              <a:grpSpLocks/>
            </p:cNvGrpSpPr>
            <p:nvPr/>
          </p:nvGrpSpPr>
          <p:grpSpPr bwMode="auto">
            <a:xfrm>
              <a:off x="1275" y="3015"/>
              <a:ext cx="384" cy="384"/>
              <a:chOff x="816" y="1872"/>
              <a:chExt cx="384" cy="384"/>
            </a:xfrm>
          </p:grpSpPr>
          <p:sp>
            <p:nvSpPr>
              <p:cNvPr id="165969"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70"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71"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72"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189"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90"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91"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92"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193"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194"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95"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87196"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87197" name="Group 93"/>
          <p:cNvGrpSpPr>
            <a:grpSpLocks/>
          </p:cNvGrpSpPr>
          <p:nvPr/>
        </p:nvGrpSpPr>
        <p:grpSpPr bwMode="auto">
          <a:xfrm>
            <a:off x="1600200" y="5562600"/>
            <a:ext cx="5334000" cy="631825"/>
            <a:chOff x="1248" y="2326"/>
            <a:chExt cx="3360" cy="398"/>
          </a:xfrm>
        </p:grpSpPr>
        <p:sp>
          <p:nvSpPr>
            <p:cNvPr id="687198"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99"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87200" name="Group 96"/>
            <p:cNvGrpSpPr>
              <a:grpSpLocks/>
            </p:cNvGrpSpPr>
            <p:nvPr/>
          </p:nvGrpSpPr>
          <p:grpSpPr bwMode="auto">
            <a:xfrm>
              <a:off x="1248" y="2340"/>
              <a:ext cx="384" cy="384"/>
              <a:chOff x="1248" y="1200"/>
              <a:chExt cx="384" cy="384"/>
            </a:xfrm>
          </p:grpSpPr>
          <p:grpSp>
            <p:nvGrpSpPr>
              <p:cNvPr id="687201" name="Group 97"/>
              <p:cNvGrpSpPr>
                <a:grpSpLocks/>
              </p:cNvGrpSpPr>
              <p:nvPr/>
            </p:nvGrpSpPr>
            <p:grpSpPr bwMode="auto">
              <a:xfrm>
                <a:off x="1248" y="1200"/>
                <a:ext cx="384" cy="384"/>
                <a:chOff x="2016" y="912"/>
                <a:chExt cx="384" cy="384"/>
              </a:xfrm>
            </p:grpSpPr>
            <p:sp>
              <p:nvSpPr>
                <p:cNvPr id="687202"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5987"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88"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5989"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5990"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87207"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208"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209"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210"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87211"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87212"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F89CE7E-E8F3-419A-9CE0-87751716CE9A}" type="slidenum">
              <a:rPr lang="en-US" altLang="zh-CN"/>
              <a:pPr/>
              <a:t>24</a:t>
            </a:fld>
            <a:endParaRPr lang="en-US" altLang="zh-CN"/>
          </a:p>
        </p:txBody>
      </p:sp>
      <p:sp>
        <p:nvSpPr>
          <p:cNvPr id="192514" name="Rectangle 2"/>
          <p:cNvSpPr>
            <a:spLocks noGrp="1" noChangeArrowheads="1"/>
          </p:cNvSpPr>
          <p:nvPr>
            <p:ph type="title" idx="4294967295"/>
          </p:nvPr>
        </p:nvSpPr>
        <p:spPr>
          <a:xfrm>
            <a:off x="457200" y="15240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项目管理的两个重要概念</a:t>
            </a:r>
            <a:endParaRPr lang="en-US" altLang="zh-CN" smtClean="0">
              <a:effectLst/>
              <a:latin typeface="微软雅黑" panose="020B0503020204020204" pitchFamily="34" charset="-122"/>
              <a:ea typeface="微软雅黑" panose="020B0503020204020204" pitchFamily="34" charset="-122"/>
            </a:endParaRPr>
          </a:p>
        </p:txBody>
      </p:sp>
      <p:sp>
        <p:nvSpPr>
          <p:cNvPr id="192515" name="Rectangle 3"/>
          <p:cNvSpPr>
            <a:spLocks noGrp="1" noChangeArrowheads="1"/>
          </p:cNvSpPr>
          <p:nvPr>
            <p:ph type="body" idx="4294967295"/>
          </p:nvPr>
        </p:nvSpPr>
        <p:spPr>
          <a:xfrm>
            <a:off x="0" y="1066800"/>
            <a:ext cx="8839200" cy="5791200"/>
          </a:xfrm>
        </p:spPr>
        <p:txBody>
          <a:bodyPr/>
          <a:lstStyle/>
          <a:p>
            <a:pPr>
              <a:lnSpc>
                <a:spcPct val="120000"/>
              </a:lnSpc>
            </a:pPr>
            <a:r>
              <a:rPr lang="zh-CN" altLang="en-US" b="1" u="sng" smtClean="0">
                <a:solidFill>
                  <a:srgbClr val="FFFF00"/>
                </a:solidFill>
                <a:latin typeface="微软雅黑" panose="020B0503020204020204" pitchFamily="34" charset="-122"/>
                <a:ea typeface="微软雅黑" panose="020B0503020204020204" pitchFamily="34" charset="-122"/>
              </a:rPr>
              <a:t>阶段</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项目经理或组织可以把每一个项目划分成若干个阶段，以便有效地进行管理控制，并与实施该项目组织的日常运作联系起来。</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项目划分为</a:t>
            </a:r>
            <a:r>
              <a:rPr lang="zh-CN" altLang="en-US" sz="2800" b="1" smtClean="0">
                <a:solidFill>
                  <a:srgbClr val="FFFF00"/>
                </a:solidFill>
                <a:latin typeface="微软雅黑" panose="020B0503020204020204" pitchFamily="34" charset="-122"/>
                <a:ea typeface="微软雅黑" panose="020B0503020204020204" pitchFamily="34" charset="-122"/>
              </a:rPr>
              <a:t>四个阶段</a:t>
            </a:r>
            <a:r>
              <a:rPr lang="zh-CN" altLang="en-US" sz="2800" b="1" smtClean="0">
                <a:latin typeface="微软雅黑" panose="020B0503020204020204" pitchFamily="34" charset="-122"/>
                <a:ea typeface="微软雅黑" panose="020B0503020204020204" pitchFamily="34" charset="-122"/>
              </a:rPr>
              <a:t>：开始、计划、实施、结束</a:t>
            </a:r>
          </a:p>
          <a:p>
            <a:pPr>
              <a:lnSpc>
                <a:spcPct val="120000"/>
              </a:lnSpc>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a:lnSpc>
                <a:spcPct val="120000"/>
              </a:lnSpc>
            </a:pPr>
            <a:r>
              <a:rPr lang="zh-CN" altLang="en-US" b="1" u="sng" smtClean="0">
                <a:solidFill>
                  <a:srgbClr val="FFFF00"/>
                </a:solidFill>
                <a:latin typeface="微软雅黑" panose="020B0503020204020204" pitchFamily="34" charset="-122"/>
                <a:ea typeface="微软雅黑" panose="020B0503020204020204" pitchFamily="34" charset="-122"/>
              </a:rPr>
              <a:t>生命期</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项目阶段合在一起称为项目生命期。项目生命期确定了将项目的开始和结束连接起来的阶段。</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5399A48-22A8-4CFA-8932-FA528E7F4D4E}" type="slidenum">
              <a:rPr lang="en-US" altLang="zh-CN"/>
              <a:pPr/>
              <a:t>240</a:t>
            </a:fld>
            <a:endParaRPr lang="en-US" altLang="zh-CN"/>
          </a:p>
        </p:txBody>
      </p:sp>
      <p:sp>
        <p:nvSpPr>
          <p:cNvPr id="688130"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定量风险分析</a:t>
            </a:r>
          </a:p>
        </p:txBody>
      </p:sp>
      <p:pic>
        <p:nvPicPr>
          <p:cNvPr id="68813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1E56040-848C-4E63-BE6B-6D6CA7F8546C}" type="slidenum">
              <a:rPr lang="en-US" altLang="zh-CN"/>
              <a:pPr/>
              <a:t>241</a:t>
            </a:fld>
            <a:endParaRPr lang="en-US" altLang="zh-CN"/>
          </a:p>
        </p:txBody>
      </p:sp>
      <p:sp>
        <p:nvSpPr>
          <p:cNvPr id="689154" name="Rectangle 2"/>
          <p:cNvSpPr>
            <a:spLocks noGrp="1" noChangeArrowheads="1"/>
          </p:cNvSpPr>
          <p:nvPr>
            <p:ph type="title" idx="4294967295"/>
          </p:nvPr>
        </p:nvSpPr>
        <p:spPr>
          <a:xfrm>
            <a:off x="457200" y="152400"/>
            <a:ext cx="850741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定量风险分析</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689155" name="Rectangle 3"/>
          <p:cNvSpPr>
            <a:spLocks noGrp="1" noChangeArrowheads="1"/>
          </p:cNvSpPr>
          <p:nvPr>
            <p:ph type="body" idx="4294967295"/>
          </p:nvPr>
        </p:nvSpPr>
        <p:spPr>
          <a:xfrm>
            <a:off x="457200" y="1441450"/>
            <a:ext cx="8229600" cy="4724400"/>
          </a:xfrm>
        </p:spPr>
        <p:txBody>
          <a:bodyPr/>
          <a:lstStyle/>
          <a:p>
            <a:pPr>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1</a:t>
            </a:r>
            <a:r>
              <a:rPr lang="zh-CN" altLang="en-US" b="1" smtClean="0">
                <a:latin typeface="微软雅黑" panose="020B0503020204020204" pitchFamily="34" charset="-122"/>
                <a:ea typeface="微软雅黑" panose="020B0503020204020204" pitchFamily="34" charset="-122"/>
              </a:rPr>
              <a:t>、数据收集和表示技术</a:t>
            </a:r>
            <a:r>
              <a:rPr lang="en-US" altLang="zh-CN" b="1" smtClean="0">
                <a:latin typeface="微软雅黑" panose="020B0503020204020204" pitchFamily="34" charset="-122"/>
                <a:ea typeface="微软雅黑" panose="020B0503020204020204" pitchFamily="34" charset="-122"/>
              </a:rPr>
              <a:t>—</a:t>
            </a:r>
            <a:r>
              <a:rPr lang="zh-CN" altLang="en-US" b="1" smtClean="0">
                <a:solidFill>
                  <a:srgbClr val="FFFF00"/>
                </a:solidFill>
                <a:latin typeface="微软雅黑" panose="020B0503020204020204" pitchFamily="34" charset="-122"/>
                <a:ea typeface="微软雅黑" panose="020B0503020204020204" pitchFamily="34" charset="-122"/>
              </a:rPr>
              <a:t>访谈</a:t>
            </a:r>
          </a:p>
          <a:p>
            <a:pPr>
              <a:buFont typeface="Arial" panose="020B0604020202020204" pitchFamily="34" charset="0"/>
              <a:buNone/>
            </a:pPr>
            <a:r>
              <a:rPr lang="en-US" altLang="zh-CN" sz="3600" b="1" smtClean="0">
                <a:solidFill>
                  <a:srgbClr val="FFFF00"/>
                </a:solidFill>
                <a:latin typeface="微软雅黑" panose="020B0503020204020204" pitchFamily="34" charset="-122"/>
                <a:ea typeface="微软雅黑" panose="020B0503020204020204" pitchFamily="34" charset="-122"/>
              </a:rPr>
              <a:t>2</a:t>
            </a:r>
            <a:r>
              <a:rPr lang="zh-CN" altLang="en-US" b="1" smtClean="0">
                <a:solidFill>
                  <a:srgbClr val="FFFF00"/>
                </a:solidFill>
                <a:latin typeface="微软雅黑" panose="020B0503020204020204" pitchFamily="34" charset="-122"/>
                <a:ea typeface="微软雅黑" panose="020B0503020204020204" pitchFamily="34" charset="-122"/>
              </a:rPr>
              <a:t>、期望货币价值分析（</a:t>
            </a:r>
            <a:r>
              <a:rPr lang="en-US" altLang="zh-CN" b="1" smtClean="0">
                <a:solidFill>
                  <a:srgbClr val="FFFF00"/>
                </a:solidFill>
                <a:latin typeface="微软雅黑" panose="020B0503020204020204" pitchFamily="34" charset="-122"/>
                <a:ea typeface="微软雅黑" panose="020B0503020204020204" pitchFamily="34" charset="-122"/>
              </a:rPr>
              <a:t>EMV</a:t>
            </a:r>
            <a:r>
              <a:rPr lang="zh-CN" altLang="en-US" b="1" smtClean="0">
                <a:solidFill>
                  <a:srgbClr val="FFFF00"/>
                </a:solidFill>
                <a:latin typeface="微软雅黑" panose="020B0503020204020204" pitchFamily="34" charset="-122"/>
                <a:ea typeface="微软雅黑" panose="020B0503020204020204" pitchFamily="34" charset="-122"/>
              </a:rPr>
              <a:t>）</a:t>
            </a:r>
          </a:p>
          <a:p>
            <a:pPr lvl="1"/>
            <a:r>
              <a:rPr lang="zh-CN" altLang="en-US" b="1" smtClean="0">
                <a:latin typeface="微软雅黑" panose="020B0503020204020204" pitchFamily="34" charset="-122"/>
                <a:ea typeface="微软雅黑" panose="020B0503020204020204" pitchFamily="34" charset="-122"/>
              </a:rPr>
              <a:t>风险事件的</a:t>
            </a:r>
            <a:r>
              <a:rPr lang="zh-CN" altLang="en-US" b="1" smtClean="0">
                <a:solidFill>
                  <a:srgbClr val="FFFF00"/>
                </a:solidFill>
                <a:latin typeface="微软雅黑" panose="020B0503020204020204" pitchFamily="34" charset="-122"/>
                <a:ea typeface="微软雅黑" panose="020B0503020204020204" pitchFamily="34" charset="-122"/>
              </a:rPr>
              <a:t>概率</a:t>
            </a:r>
            <a:r>
              <a:rPr lang="zh-CN" altLang="en-US" b="1" smtClean="0">
                <a:latin typeface="微软雅黑" panose="020B0503020204020204" pitchFamily="34" charset="-122"/>
                <a:ea typeface="微软雅黑" panose="020B0503020204020204" pitchFamily="34" charset="-122"/>
              </a:rPr>
              <a:t>和风险事件</a:t>
            </a:r>
            <a:r>
              <a:rPr lang="zh-CN" altLang="en-US" b="1" smtClean="0">
                <a:solidFill>
                  <a:srgbClr val="FFFF00"/>
                </a:solidFill>
                <a:latin typeface="微软雅黑" panose="020B0503020204020204" pitchFamily="34" charset="-122"/>
                <a:ea typeface="微软雅黑" panose="020B0503020204020204" pitchFamily="34" charset="-122"/>
              </a:rPr>
              <a:t>货币值</a:t>
            </a:r>
            <a:r>
              <a:rPr lang="zh-CN" altLang="en-US" b="1" smtClean="0">
                <a:latin typeface="微软雅黑" panose="020B0503020204020204" pitchFamily="34" charset="-122"/>
                <a:ea typeface="微软雅黑" panose="020B0503020204020204" pitchFamily="34" charset="-122"/>
              </a:rPr>
              <a:t>的</a:t>
            </a:r>
            <a:r>
              <a:rPr lang="zh-CN" altLang="en-US" b="1" smtClean="0">
                <a:solidFill>
                  <a:srgbClr val="FFFF00"/>
                </a:solidFill>
                <a:latin typeface="微软雅黑" panose="020B0503020204020204" pitchFamily="34" charset="-122"/>
                <a:ea typeface="微软雅黑" panose="020B0503020204020204" pitchFamily="34" charset="-122"/>
              </a:rPr>
              <a:t>乘积</a:t>
            </a:r>
          </a:p>
          <a:p>
            <a:pPr lvl="1"/>
            <a:r>
              <a:rPr lang="zh-CN" altLang="en-US" b="1" smtClean="0">
                <a:latin typeface="微软雅黑" panose="020B0503020204020204" pitchFamily="34" charset="-122"/>
                <a:ea typeface="微软雅黑" panose="020B0503020204020204" pitchFamily="34" charset="-122"/>
              </a:rPr>
              <a:t>直观地以</a:t>
            </a:r>
            <a:r>
              <a:rPr lang="zh-CN" altLang="en-US" b="1" smtClean="0">
                <a:solidFill>
                  <a:srgbClr val="FFFF00"/>
                </a:solidFill>
                <a:latin typeface="微软雅黑" panose="020B0503020204020204" pitchFamily="34" charset="-122"/>
                <a:ea typeface="微软雅黑" panose="020B0503020204020204" pitchFamily="34" charset="-122"/>
              </a:rPr>
              <a:t>货币形式</a:t>
            </a:r>
            <a:r>
              <a:rPr lang="zh-CN" altLang="en-US" b="1" smtClean="0">
                <a:latin typeface="微软雅黑" panose="020B0503020204020204" pitchFamily="34" charset="-122"/>
                <a:ea typeface="微软雅黑" panose="020B0503020204020204" pitchFamily="34" charset="-122"/>
              </a:rPr>
              <a:t>来表现</a:t>
            </a:r>
          </a:p>
          <a:p>
            <a:pPr>
              <a:buFont typeface="Arial" panose="020B0604020202020204" pitchFamily="34" charset="0"/>
              <a:buNone/>
            </a:pPr>
            <a:r>
              <a:rPr lang="en-US" altLang="zh-CN" b="1" smtClean="0">
                <a:solidFill>
                  <a:srgbClr val="FFFF00"/>
                </a:solidFill>
                <a:latin typeface="微软雅黑" panose="020B0503020204020204" pitchFamily="34" charset="-122"/>
                <a:ea typeface="微软雅黑" panose="020B0503020204020204" pitchFamily="34" charset="-122"/>
              </a:rPr>
              <a:t>3</a:t>
            </a:r>
            <a:r>
              <a:rPr lang="zh-CN" altLang="en-US" b="1" smtClean="0">
                <a:solidFill>
                  <a:srgbClr val="FFFF00"/>
                </a:solidFill>
                <a:latin typeface="微软雅黑" panose="020B0503020204020204" pitchFamily="34" charset="-122"/>
                <a:ea typeface="微软雅黑" panose="020B0503020204020204" pitchFamily="34" charset="-122"/>
              </a:rPr>
              <a:t>、决策树</a:t>
            </a:r>
            <a:endParaRPr lang="zh-CN" altLang="en-US" b="1" smtClean="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B609F9B-DAF4-4CCB-86AF-FB9A9C4B120B}" type="slidenum">
              <a:rPr lang="en-US" altLang="zh-CN"/>
              <a:pPr/>
              <a:t>242</a:t>
            </a:fld>
            <a:endParaRPr lang="en-US" altLang="zh-CN"/>
          </a:p>
        </p:txBody>
      </p:sp>
      <p:sp>
        <p:nvSpPr>
          <p:cNvPr id="758788" name="Rectangle 4"/>
          <p:cNvSpPr>
            <a:spLocks noChangeArrowheads="1"/>
          </p:cNvSpPr>
          <p:nvPr/>
        </p:nvSpPr>
        <p:spPr bwMode="black">
          <a:xfrm>
            <a:off x="685800" y="198438"/>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5000" b="1">
                <a:solidFill>
                  <a:srgbClr val="FFFFFF"/>
                </a:solidFill>
                <a:latin typeface="Tw Cen MT" panose="020B0602020104020603" pitchFamily="34" charset="0"/>
              </a:defRPr>
            </a:lvl1pPr>
            <a:lvl2pPr algn="l">
              <a:defRPr sz="5000" b="1">
                <a:solidFill>
                  <a:srgbClr val="FFFFFF"/>
                </a:solidFill>
                <a:latin typeface="Tw Cen MT" panose="020B0602020104020603" pitchFamily="34" charset="0"/>
              </a:defRPr>
            </a:lvl2pPr>
            <a:lvl3pPr algn="l">
              <a:defRPr sz="5000" b="1">
                <a:solidFill>
                  <a:srgbClr val="FFFFFF"/>
                </a:solidFill>
                <a:latin typeface="Tw Cen MT" panose="020B0602020104020603" pitchFamily="34" charset="0"/>
              </a:defRPr>
            </a:lvl3pPr>
            <a:lvl4pPr algn="l">
              <a:defRPr sz="5000" b="1">
                <a:solidFill>
                  <a:srgbClr val="FFFFFF"/>
                </a:solidFill>
                <a:latin typeface="Tw Cen MT" panose="020B0602020104020603" pitchFamily="34" charset="0"/>
              </a:defRPr>
            </a:lvl4pPr>
            <a:lvl5pPr algn="l">
              <a:defRPr sz="5000" b="1">
                <a:solidFill>
                  <a:srgbClr val="FFFFFF"/>
                </a:solidFill>
                <a:latin typeface="Tw Cen MT" panose="020B0602020104020603" pitchFamily="34" charset="0"/>
              </a:defRPr>
            </a:lvl5pPr>
            <a:lvl6pPr marL="457200" fontAlgn="base">
              <a:spcBef>
                <a:spcPct val="0"/>
              </a:spcBef>
              <a:spcAft>
                <a:spcPct val="0"/>
              </a:spcAft>
              <a:defRPr sz="5000" b="1">
                <a:solidFill>
                  <a:srgbClr val="FFFFFF"/>
                </a:solidFill>
                <a:latin typeface="Tw Cen MT" panose="020B0602020104020603" pitchFamily="34" charset="0"/>
              </a:defRPr>
            </a:lvl6pPr>
            <a:lvl7pPr marL="914400" fontAlgn="base">
              <a:spcBef>
                <a:spcPct val="0"/>
              </a:spcBef>
              <a:spcAft>
                <a:spcPct val="0"/>
              </a:spcAft>
              <a:defRPr sz="5000" b="1">
                <a:solidFill>
                  <a:srgbClr val="FFFFFF"/>
                </a:solidFill>
                <a:latin typeface="Tw Cen MT" panose="020B0602020104020603" pitchFamily="34" charset="0"/>
              </a:defRPr>
            </a:lvl7pPr>
            <a:lvl8pPr marL="1371600" fontAlgn="base">
              <a:spcBef>
                <a:spcPct val="0"/>
              </a:spcBef>
              <a:spcAft>
                <a:spcPct val="0"/>
              </a:spcAft>
              <a:defRPr sz="5000" b="1">
                <a:solidFill>
                  <a:srgbClr val="FFFFFF"/>
                </a:solidFill>
                <a:latin typeface="Tw Cen MT" panose="020B0602020104020603" pitchFamily="34" charset="0"/>
              </a:defRPr>
            </a:lvl8pPr>
            <a:lvl9pPr marL="1828800" fontAlgn="base">
              <a:spcBef>
                <a:spcPct val="0"/>
              </a:spcBef>
              <a:spcAft>
                <a:spcPct val="0"/>
              </a:spcAft>
              <a:defRPr sz="5000" b="1">
                <a:solidFill>
                  <a:srgbClr val="FFFFFF"/>
                </a:solidFill>
                <a:latin typeface="Tw Cen MT" panose="020B0602020104020603" pitchFamily="34" charset="0"/>
              </a:defRPr>
            </a:lvl9pPr>
          </a:lstStyle>
          <a:p>
            <a:r>
              <a:rPr lang="zh-CN" altLang="en-US">
                <a:latin typeface="微软雅黑" panose="020B0503020204020204" pitchFamily="34" charset="-122"/>
              </a:rPr>
              <a:t>案例</a:t>
            </a:r>
          </a:p>
        </p:txBody>
      </p:sp>
      <p:sp>
        <p:nvSpPr>
          <p:cNvPr id="758789" name="Rectangle 5"/>
          <p:cNvSpPr>
            <a:spLocks noChangeArrowheads="1"/>
          </p:cNvSpPr>
          <p:nvPr/>
        </p:nvSpPr>
        <p:spPr bwMode="auto">
          <a:xfrm>
            <a:off x="685800" y="1412875"/>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Font typeface="Arial" panose="020B0604020202020204" pitchFamily="34" charset="0"/>
              <a:buChar char="●"/>
              <a:defRPr sz="3200">
                <a:solidFill>
                  <a:schemeClr val="tx1"/>
                </a:solidFill>
                <a:latin typeface="Arial" panose="020B0604020202020204" pitchFamily="34" charset="0"/>
              </a:defRPr>
            </a:lvl1pPr>
            <a:lvl2pPr marL="742950" indent="-285750" algn="l">
              <a:spcBef>
                <a:spcPct val="20000"/>
              </a:spcBef>
              <a:buClr>
                <a:schemeClr val="accent2"/>
              </a:buClr>
              <a:buFont typeface="Arial" panose="020B0604020202020204" pitchFamily="34" charset="0"/>
              <a:buChar char="●"/>
              <a:defRPr sz="2800">
                <a:solidFill>
                  <a:schemeClr val="tx1"/>
                </a:solidFill>
                <a:latin typeface="Arial" panose="020B0604020202020204" pitchFamily="34" charset="0"/>
              </a:defRPr>
            </a:lvl2pPr>
            <a:lvl3pPr marL="1143000" indent="-228600" algn="l">
              <a:spcBef>
                <a:spcPct val="20000"/>
              </a:spcBef>
              <a:buClr>
                <a:schemeClr val="hlink"/>
              </a:buClr>
              <a:buFont typeface="Arial" panose="020B0604020202020204" pitchFamily="34" charset="0"/>
              <a:buChar char="●"/>
              <a:defRPr sz="2400">
                <a:solidFill>
                  <a:schemeClr val="tx1"/>
                </a:solidFill>
                <a:latin typeface="Arial" panose="020B0604020202020204" pitchFamily="34" charset="0"/>
              </a:defRPr>
            </a:lvl3pPr>
            <a:lvl4pPr marL="1600200" indent="-228600" algn="l">
              <a:spcBef>
                <a:spcPct val="20000"/>
              </a:spcBef>
              <a:buClr>
                <a:schemeClr val="folHlink"/>
              </a:buClr>
              <a:buFont typeface="Arial" panose="020B0604020202020204" pitchFamily="34" charset="0"/>
              <a:buChar char="●"/>
              <a:defRPr sz="2000">
                <a:solidFill>
                  <a:schemeClr val="tx1"/>
                </a:solidFill>
                <a:latin typeface="Arial" panose="020B0604020202020204" pitchFamily="34" charset="0"/>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just">
              <a:buClr>
                <a:srgbClr val="FFFF00"/>
              </a:buClr>
              <a:buFont typeface="Wingdings" panose="05000000000000000000" pitchFamily="2" charset="2"/>
              <a:buChar char="Ø"/>
            </a:pPr>
            <a:r>
              <a:rPr lang="zh-CN" altLang="en-US" b="0">
                <a:latin typeface="Times New Roman" panose="02020603050405020304" pitchFamily="18" charset="0"/>
                <a:ea typeface="宋体" panose="02010600030101010101" pitchFamily="2" charset="-122"/>
              </a:rPr>
              <a:t>方案</a:t>
            </a:r>
            <a:r>
              <a:rPr lang="en-US" altLang="zh-CN" b="0">
                <a:latin typeface="Times New Roman" panose="02020603050405020304" pitchFamily="18" charset="0"/>
                <a:ea typeface="宋体" panose="02010600030101010101" pitchFamily="2" charset="-122"/>
              </a:rPr>
              <a:t>A</a:t>
            </a:r>
            <a:r>
              <a:rPr lang="zh-CN" altLang="en-US" b="0">
                <a:latin typeface="Times New Roman" panose="02020603050405020304" pitchFamily="18" charset="0"/>
                <a:ea typeface="宋体" panose="02010600030101010101" pitchFamily="2" charset="-122"/>
              </a:rPr>
              <a:t>：随机投掷硬币两次，如果两次投掷的结果都是硬币正面超上，你将获得１０元；投掷的结果背面每超上一次你需要付出１</a:t>
            </a:r>
            <a:r>
              <a:rPr lang="en-US" altLang="zh-CN" b="0">
                <a:latin typeface="宋体" panose="02010600030101010101" pitchFamily="2" charset="-122"/>
                <a:ea typeface="宋体" panose="02010600030101010101" pitchFamily="2" charset="-122"/>
              </a:rPr>
              <a:t>.</a:t>
            </a:r>
            <a:r>
              <a:rPr lang="zh-CN" altLang="en-US" b="0">
                <a:latin typeface="Times New Roman" panose="02020603050405020304" pitchFamily="18" charset="0"/>
                <a:ea typeface="宋体" panose="02010600030101010101" pitchFamily="2" charset="-122"/>
              </a:rPr>
              <a:t>５元。</a:t>
            </a:r>
            <a:endParaRPr lang="zh-CN" altLang="en-US" b="0">
              <a:latin typeface="宋体" panose="02010600030101010101" pitchFamily="2" charset="-122"/>
              <a:ea typeface="宋体" panose="02010600030101010101" pitchFamily="2" charset="-122"/>
            </a:endParaRPr>
          </a:p>
          <a:p>
            <a:pPr algn="just">
              <a:buClr>
                <a:srgbClr val="FFFF00"/>
              </a:buClr>
              <a:buFont typeface="Wingdings" panose="05000000000000000000" pitchFamily="2" charset="2"/>
              <a:buChar char="Ø"/>
            </a:pPr>
            <a:r>
              <a:rPr lang="zh-CN" altLang="en-US" b="0">
                <a:latin typeface="Times New Roman" panose="02020603050405020304" pitchFamily="18" charset="0"/>
                <a:ea typeface="宋体" panose="02010600030101010101" pitchFamily="2" charset="-122"/>
              </a:rPr>
              <a:t>方案</a:t>
            </a:r>
            <a:r>
              <a:rPr lang="en-US" altLang="zh-CN" b="0">
                <a:latin typeface="Times New Roman" panose="02020603050405020304" pitchFamily="18" charset="0"/>
                <a:ea typeface="宋体" panose="02010600030101010101" pitchFamily="2" charset="-122"/>
              </a:rPr>
              <a:t>B</a:t>
            </a:r>
            <a:r>
              <a:rPr lang="zh-CN" altLang="en-US" b="0">
                <a:latin typeface="Times New Roman" panose="02020603050405020304" pitchFamily="18" charset="0"/>
                <a:ea typeface="宋体" panose="02010600030101010101" pitchFamily="2" charset="-122"/>
              </a:rPr>
              <a:t>：随机投掷硬币两次，你需要付出２元；如果两次投掷的结果都是硬币正面超上，你将获得１０元。</a:t>
            </a:r>
            <a:endParaRPr lang="zh-CN" altLang="en-US" b="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87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87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9" grpId="0" build="p"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Grp="1" noChangeArrowheads="1"/>
          </p:cNvSpPr>
          <p:nvPr>
            <p:ph type="sldNum" sz="quarter" idx="12"/>
          </p:nvPr>
        </p:nvSpPr>
        <p:spPr>
          <a:ln/>
        </p:spPr>
        <p:txBody>
          <a:bodyPr/>
          <a:lstStyle/>
          <a:p>
            <a:fld id="{6D0EE29B-18AA-4B43-B37A-BC186198FCDC}" type="slidenum">
              <a:rPr lang="en-US" altLang="zh-CN"/>
              <a:pPr/>
              <a:t>243</a:t>
            </a:fld>
            <a:endParaRPr lang="en-US" altLang="zh-CN"/>
          </a:p>
        </p:txBody>
      </p:sp>
      <p:sp>
        <p:nvSpPr>
          <p:cNvPr id="759810" name="Rectangle 2"/>
          <p:cNvSpPr>
            <a:spLocks noGrp="1" noChangeArrowheads="1"/>
          </p:cNvSpPr>
          <p:nvPr>
            <p:ph type="title"/>
          </p:nvPr>
        </p:nvSpPr>
        <p:spPr>
          <a:xfrm>
            <a:off x="685800" y="60960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答案</a:t>
            </a:r>
          </a:p>
        </p:txBody>
      </p:sp>
      <p:pic>
        <p:nvPicPr>
          <p:cNvPr id="759812" name="Picture 4" descr="jj0"/>
          <p:cNvPicPr>
            <a:picLocks noChangeAspect="1" noChangeArrowheads="1"/>
          </p:cNvPicPr>
          <p:nvPr/>
        </p:nvPicPr>
        <p:blipFill>
          <a:blip r:embed="rId2">
            <a:extLst>
              <a:ext uri="{28A0092B-C50C-407E-A947-70E740481C1C}">
                <a14:useLocalDpi xmlns:a14="http://schemas.microsoft.com/office/drawing/2010/main" val="0"/>
              </a:ext>
            </a:extLst>
          </a:blip>
          <a:srcRect l="10481" r="70726" b="1852"/>
          <a:stretch>
            <a:fillRect/>
          </a:stretch>
        </p:blipFill>
        <p:spPr bwMode="auto">
          <a:xfrm>
            <a:off x="0" y="1752600"/>
            <a:ext cx="21336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759813" name="Picture 5" descr="jj0"/>
          <p:cNvPicPr>
            <a:picLocks noChangeAspect="1" noChangeArrowheads="1"/>
          </p:cNvPicPr>
          <p:nvPr/>
        </p:nvPicPr>
        <p:blipFill>
          <a:blip r:embed="rId2">
            <a:extLst>
              <a:ext uri="{28A0092B-C50C-407E-A947-70E740481C1C}">
                <a14:useLocalDpi xmlns:a14="http://schemas.microsoft.com/office/drawing/2010/main" val="0"/>
              </a:ext>
            </a:extLst>
          </a:blip>
          <a:srcRect l="29274" r="31126" b="45799"/>
          <a:stretch>
            <a:fillRect/>
          </a:stretch>
        </p:blipFill>
        <p:spPr bwMode="auto">
          <a:xfrm>
            <a:off x="2133600" y="1752600"/>
            <a:ext cx="4495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59814" name="Picture 6" descr="jj0"/>
          <p:cNvPicPr>
            <a:picLocks noChangeAspect="1" noChangeArrowheads="1"/>
          </p:cNvPicPr>
          <p:nvPr/>
        </p:nvPicPr>
        <p:blipFill>
          <a:blip r:embed="rId2">
            <a:extLst>
              <a:ext uri="{28A0092B-C50C-407E-A947-70E740481C1C}">
                <a14:useLocalDpi xmlns:a14="http://schemas.microsoft.com/office/drawing/2010/main" val="0"/>
              </a:ext>
            </a:extLst>
          </a:blip>
          <a:srcRect l="29274" t="55666" r="31126" b="1852"/>
          <a:stretch>
            <a:fillRect/>
          </a:stretch>
        </p:blipFill>
        <p:spPr bwMode="auto">
          <a:xfrm>
            <a:off x="2133600" y="4572000"/>
            <a:ext cx="44958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59815" name="Text Box 7"/>
          <p:cNvSpPr txBox="1">
            <a:spLocks noChangeArrowheads="1"/>
          </p:cNvSpPr>
          <p:nvPr/>
        </p:nvSpPr>
        <p:spPr bwMode="auto">
          <a:xfrm>
            <a:off x="6781800" y="1925638"/>
            <a:ext cx="2362200" cy="1336675"/>
          </a:xfrm>
          <a:prstGeom prst="rect">
            <a:avLst/>
          </a:prstGeom>
          <a:noFill/>
          <a:ln w="25400">
            <a:solidFill>
              <a:srgbClr val="FF00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a:latin typeface="宋体" panose="02010600030101010101" pitchFamily="2" charset="-122"/>
                <a:ea typeface="宋体" panose="02010600030101010101" pitchFamily="2" charset="-122"/>
              </a:rPr>
              <a:t>0.25*10=2.5</a:t>
            </a:r>
            <a:r>
              <a:rPr kumimoji="1" lang="zh-CN" altLang="en-US">
                <a:latin typeface="Times New Roman" panose="02020603050405020304" pitchFamily="18" charset="0"/>
                <a:ea typeface="宋体" panose="02010600030101010101" pitchFamily="2" charset="-122"/>
              </a:rPr>
              <a:t>元</a:t>
            </a:r>
            <a:r>
              <a:rPr kumimoji="1" lang="zh-CN" altLang="en-US">
                <a:latin typeface="Arial Narrow" panose="020B0606020202030204" pitchFamily="34" charset="0"/>
                <a:ea typeface="宋体" panose="02010600030101010101" pitchFamily="2" charset="-122"/>
              </a:rPr>
              <a:t> </a:t>
            </a:r>
            <a:endParaRPr kumimoji="1" lang="zh-CN" altLang="en-US" b="0">
              <a:latin typeface="宋体" panose="02010600030101010101" pitchFamily="2" charset="-122"/>
              <a:ea typeface="宋体" panose="02010600030101010101" pitchFamily="2" charset="-122"/>
            </a:endParaRPr>
          </a:p>
          <a:p>
            <a:pPr algn="just">
              <a:spcBef>
                <a:spcPct val="50000"/>
              </a:spcBef>
            </a:pPr>
            <a:r>
              <a:rPr kumimoji="1" lang="en-US" altLang="zh-CN">
                <a:latin typeface="宋体" panose="02010600030101010101" pitchFamily="2" charset="-122"/>
                <a:ea typeface="宋体" panose="02010600030101010101" pitchFamily="2" charset="-122"/>
              </a:rPr>
              <a:t>0.5*-1.5=</a:t>
            </a:r>
            <a:r>
              <a:rPr kumimoji="1" lang="en-US" altLang="zh-CN">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a:latin typeface="宋体" panose="02010600030101010101" pitchFamily="2" charset="-122"/>
                <a:ea typeface="宋体" panose="02010600030101010101" pitchFamily="2" charset="-122"/>
              </a:rPr>
              <a:t>0.75</a:t>
            </a:r>
            <a:r>
              <a:rPr kumimoji="1" lang="zh-CN" altLang="en-US">
                <a:latin typeface="Times New Roman" panose="02020603050405020304" pitchFamily="18" charset="0"/>
                <a:ea typeface="宋体" panose="02010600030101010101" pitchFamily="2" charset="-122"/>
              </a:rPr>
              <a:t>元</a:t>
            </a:r>
            <a:r>
              <a:rPr kumimoji="1" lang="zh-CN" altLang="en-US">
                <a:latin typeface="Arial Narrow" panose="020B0606020202030204" pitchFamily="34" charset="0"/>
                <a:ea typeface="宋体" panose="02010600030101010101" pitchFamily="2" charset="-122"/>
              </a:rPr>
              <a:t> </a:t>
            </a:r>
            <a:endParaRPr kumimoji="1" lang="zh-CN" altLang="en-US" b="0">
              <a:latin typeface="宋体" panose="02010600030101010101" pitchFamily="2" charset="-122"/>
              <a:ea typeface="宋体" panose="02010600030101010101" pitchFamily="2" charset="-122"/>
            </a:endParaRPr>
          </a:p>
          <a:p>
            <a:pPr algn="l">
              <a:spcBef>
                <a:spcPct val="50000"/>
              </a:spcBef>
            </a:pPr>
            <a:r>
              <a:rPr kumimoji="1" lang="en-US" altLang="zh-CN">
                <a:latin typeface="Times New Roman" panose="02020603050405020304" pitchFamily="18" charset="0"/>
                <a:ea typeface="宋体" panose="02010600030101010101" pitchFamily="2" charset="-122"/>
              </a:rPr>
              <a:t>0.25*-3=--0.75</a:t>
            </a:r>
            <a:r>
              <a:rPr kumimoji="1" lang="zh-CN" altLang="en-US">
                <a:latin typeface="宋体" panose="02010600030101010101" pitchFamily="2" charset="-122"/>
                <a:ea typeface="宋体" panose="02010600030101010101" pitchFamily="2" charset="-122"/>
              </a:rPr>
              <a:t>元</a:t>
            </a:r>
            <a:r>
              <a:rPr kumimoji="1" lang="zh-CN" altLang="en-US" b="0">
                <a:latin typeface="Arial Narrow" panose="020B0606020202030204" pitchFamily="34" charset="0"/>
                <a:ea typeface="宋体" panose="02010600030101010101" pitchFamily="2" charset="-122"/>
              </a:rPr>
              <a:t> </a:t>
            </a:r>
          </a:p>
        </p:txBody>
      </p:sp>
      <p:sp>
        <p:nvSpPr>
          <p:cNvPr id="759816" name="Text Box 8"/>
          <p:cNvSpPr txBox="1">
            <a:spLocks noChangeArrowheads="1"/>
          </p:cNvSpPr>
          <p:nvPr/>
        </p:nvSpPr>
        <p:spPr bwMode="auto">
          <a:xfrm>
            <a:off x="6804025" y="3438525"/>
            <a:ext cx="2339975" cy="422275"/>
          </a:xfrm>
          <a:prstGeom prst="rect">
            <a:avLst/>
          </a:prstGeom>
          <a:noFill/>
          <a:ln w="25400">
            <a:solidFill>
              <a:srgbClr val="FF00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a:solidFill>
                  <a:srgbClr val="FFFF00"/>
                </a:solidFill>
                <a:latin typeface="黑体" panose="02010609060101010101" pitchFamily="49" charset="-122"/>
                <a:ea typeface="黑体" panose="02010609060101010101" pitchFamily="49" charset="-122"/>
              </a:rPr>
              <a:t>GameA:EMV=</a:t>
            </a:r>
            <a:r>
              <a:rPr kumimoji="1" lang="en-US" altLang="zh-CN">
                <a:solidFill>
                  <a:srgbClr val="FFFF00"/>
                </a:solidFill>
                <a:latin typeface="宋体" panose="02010600030101010101" pitchFamily="2" charset="-122"/>
                <a:ea typeface="宋体" panose="02010600030101010101" pitchFamily="2" charset="-122"/>
              </a:rPr>
              <a:t>1</a:t>
            </a:r>
            <a:endParaRPr kumimoji="1" lang="en-US" altLang="zh-CN">
              <a:solidFill>
                <a:srgbClr val="FFFF00"/>
              </a:solidFill>
              <a:latin typeface="黑体" panose="02010609060101010101" pitchFamily="49" charset="-122"/>
              <a:ea typeface="黑体" panose="02010609060101010101" pitchFamily="49" charset="-122"/>
            </a:endParaRPr>
          </a:p>
        </p:txBody>
      </p:sp>
      <p:sp>
        <p:nvSpPr>
          <p:cNvPr id="759817" name="Text Box 9"/>
          <p:cNvSpPr txBox="1">
            <a:spLocks noChangeArrowheads="1"/>
          </p:cNvSpPr>
          <p:nvPr/>
        </p:nvSpPr>
        <p:spPr bwMode="auto">
          <a:xfrm>
            <a:off x="6781800" y="4086225"/>
            <a:ext cx="2362200" cy="1336675"/>
          </a:xfrm>
          <a:prstGeom prst="rect">
            <a:avLst/>
          </a:prstGeom>
          <a:noFill/>
          <a:ln w="25400">
            <a:solidFill>
              <a:srgbClr val="FF00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a:latin typeface="宋体" panose="02010600030101010101" pitchFamily="2" charset="-122"/>
                <a:ea typeface="宋体" panose="02010600030101010101" pitchFamily="2" charset="-122"/>
              </a:rPr>
              <a:t>0.25*(10-2)=2</a:t>
            </a:r>
            <a:r>
              <a:rPr kumimoji="1" lang="zh-CN" altLang="en-US">
                <a:latin typeface="Times New Roman" panose="02020603050405020304" pitchFamily="18" charset="0"/>
                <a:ea typeface="宋体" panose="02010600030101010101" pitchFamily="2" charset="-122"/>
              </a:rPr>
              <a:t>元</a:t>
            </a:r>
            <a:r>
              <a:rPr kumimoji="1" lang="zh-CN" altLang="en-US">
                <a:latin typeface="Arial Narrow" panose="020B0606020202030204" pitchFamily="34" charset="0"/>
                <a:ea typeface="宋体" panose="02010600030101010101" pitchFamily="2" charset="-122"/>
              </a:rPr>
              <a:t> </a:t>
            </a:r>
            <a:endParaRPr kumimoji="1" lang="zh-CN" altLang="en-US" b="0">
              <a:latin typeface="宋体" panose="02010600030101010101" pitchFamily="2" charset="-122"/>
              <a:ea typeface="宋体" panose="02010600030101010101" pitchFamily="2" charset="-122"/>
            </a:endParaRPr>
          </a:p>
          <a:p>
            <a:pPr algn="just">
              <a:spcBef>
                <a:spcPct val="50000"/>
              </a:spcBef>
            </a:pPr>
            <a:r>
              <a:rPr kumimoji="1" lang="en-US" altLang="zh-CN">
                <a:latin typeface="宋体" panose="02010600030101010101" pitchFamily="2" charset="-122"/>
                <a:ea typeface="宋体" panose="02010600030101010101" pitchFamily="2" charset="-122"/>
              </a:rPr>
              <a:t>0.5*-2=-1</a:t>
            </a:r>
            <a:r>
              <a:rPr kumimoji="1" lang="zh-CN" altLang="en-US">
                <a:latin typeface="Times New Roman" panose="02020603050405020304" pitchFamily="18" charset="0"/>
                <a:ea typeface="宋体" panose="02010600030101010101" pitchFamily="2" charset="-122"/>
              </a:rPr>
              <a:t>元</a:t>
            </a:r>
            <a:endParaRPr kumimoji="1" lang="zh-CN" altLang="en-US">
              <a:latin typeface="宋体" panose="02010600030101010101" pitchFamily="2" charset="-122"/>
              <a:ea typeface="宋体" panose="02010600030101010101" pitchFamily="2" charset="-122"/>
            </a:endParaRPr>
          </a:p>
          <a:p>
            <a:pPr algn="just">
              <a:spcBef>
                <a:spcPct val="50000"/>
              </a:spcBef>
            </a:pPr>
            <a:r>
              <a:rPr kumimoji="1" lang="en-US" altLang="zh-CN">
                <a:latin typeface="宋体" panose="02010600030101010101" pitchFamily="2" charset="-122"/>
                <a:ea typeface="宋体" panose="02010600030101010101" pitchFamily="2" charset="-122"/>
              </a:rPr>
              <a:t>0.25*-2=-0.5</a:t>
            </a:r>
            <a:r>
              <a:rPr kumimoji="1" lang="zh-CN" altLang="en-US">
                <a:latin typeface="Times New Roman" panose="02020603050405020304" pitchFamily="18" charset="0"/>
                <a:ea typeface="宋体" panose="02010600030101010101" pitchFamily="2" charset="-122"/>
              </a:rPr>
              <a:t>元</a:t>
            </a:r>
            <a:endParaRPr kumimoji="1" lang="zh-CN" altLang="en-US" b="0">
              <a:latin typeface="Arial Narrow" panose="020B0606020202030204" pitchFamily="34" charset="0"/>
              <a:ea typeface="宋体" panose="02010600030101010101" pitchFamily="2" charset="-122"/>
            </a:endParaRPr>
          </a:p>
        </p:txBody>
      </p:sp>
      <p:sp>
        <p:nvSpPr>
          <p:cNvPr id="759818" name="Text Box 10"/>
          <p:cNvSpPr txBox="1">
            <a:spLocks noChangeArrowheads="1"/>
          </p:cNvSpPr>
          <p:nvPr/>
        </p:nvSpPr>
        <p:spPr bwMode="auto">
          <a:xfrm>
            <a:off x="6804025" y="5670550"/>
            <a:ext cx="2339975" cy="422275"/>
          </a:xfrm>
          <a:prstGeom prst="rect">
            <a:avLst/>
          </a:prstGeom>
          <a:noFill/>
          <a:ln w="25400">
            <a:solidFill>
              <a:srgbClr val="FF00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a:solidFill>
                  <a:srgbClr val="FFFF00"/>
                </a:solidFill>
                <a:latin typeface="黑体" panose="02010609060101010101" pitchFamily="49" charset="-122"/>
                <a:ea typeface="黑体" panose="02010609060101010101" pitchFamily="49" charset="-122"/>
              </a:rPr>
              <a:t>GameB:EMV=</a:t>
            </a:r>
            <a:r>
              <a:rPr kumimoji="1" lang="en-US" altLang="zh-CN" sz="1800">
                <a:solidFill>
                  <a:srgbClr val="FFFF00"/>
                </a:solidFill>
                <a:latin typeface="宋体" panose="02010600030101010101" pitchFamily="2" charset="-122"/>
                <a:ea typeface="宋体" panose="02010600030101010101" pitchFamily="2" charset="-122"/>
              </a:rPr>
              <a:t>0.5</a:t>
            </a:r>
            <a:endParaRPr kumimoji="1" lang="en-US" altLang="zh-CN" sz="1800">
              <a:solidFill>
                <a:srgbClr val="FFFF00"/>
              </a:solidFill>
              <a:latin typeface="黑体" panose="02010609060101010101" pitchFamily="49" charset="-122"/>
              <a:ea typeface="黑体" panose="02010609060101010101" pitchFamily="49" charset="-122"/>
            </a:endParaRPr>
          </a:p>
        </p:txBody>
      </p:sp>
      <p:sp>
        <p:nvSpPr>
          <p:cNvPr id="759819" name="Oval 11"/>
          <p:cNvSpPr>
            <a:spLocks noChangeArrowheads="1"/>
          </p:cNvSpPr>
          <p:nvPr/>
        </p:nvSpPr>
        <p:spPr bwMode="auto">
          <a:xfrm>
            <a:off x="838200" y="2590800"/>
            <a:ext cx="1981200" cy="1143000"/>
          </a:xfrm>
          <a:prstGeom prst="ellipse">
            <a:avLst/>
          </a:prstGeom>
          <a:noFill/>
          <a:ln w="25400">
            <a:solidFill>
              <a:srgbClr val="FF00FF"/>
            </a:solidFill>
            <a:round/>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98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598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598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98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98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598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598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59819"/>
                                        </p:tgtEl>
                                        <p:attrNameLst>
                                          <p:attrName>style.visibility</p:attrName>
                                        </p:attrNameLst>
                                      </p:cBhvr>
                                      <p:to>
                                        <p:strVal val="visible"/>
                                      </p:to>
                                    </p:set>
                                    <p:anim calcmode="lin" valueType="num">
                                      <p:cBhvr additive="base">
                                        <p:cTn id="35" dur="500" fill="hold"/>
                                        <p:tgtEl>
                                          <p:spTgt spid="759819"/>
                                        </p:tgtEl>
                                        <p:attrNameLst>
                                          <p:attrName>ppt_x</p:attrName>
                                        </p:attrNameLst>
                                      </p:cBhvr>
                                      <p:tavLst>
                                        <p:tav tm="0">
                                          <p:val>
                                            <p:strVal val="#ppt_x"/>
                                          </p:val>
                                        </p:tav>
                                        <p:tav tm="100000">
                                          <p:val>
                                            <p:strVal val="#ppt_x"/>
                                          </p:val>
                                        </p:tav>
                                      </p:tavLst>
                                    </p:anim>
                                    <p:anim calcmode="lin" valueType="num">
                                      <p:cBhvr additive="base">
                                        <p:cTn id="36" dur="500" fill="hold"/>
                                        <p:tgtEl>
                                          <p:spTgt spid="759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5" grpId="0" animBg="1" autoUpdateAnimBg="0"/>
      <p:bldP spid="759816" grpId="0" animBg="1" autoUpdateAnimBg="0"/>
      <p:bldP spid="759817" grpId="0" animBg="1" autoUpdateAnimBg="0"/>
      <p:bldP spid="759818" grpId="0" animBg="1" autoUpdateAnimBg="0"/>
      <p:bldP spid="75981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D95B5842-50E4-4C92-89E0-76B706E48443}" type="slidenum">
              <a:rPr lang="en-US" altLang="zh-CN"/>
              <a:pPr/>
              <a:t>244</a:t>
            </a:fld>
            <a:endParaRPr lang="en-US" altLang="zh-CN"/>
          </a:p>
        </p:txBody>
      </p:sp>
      <p:sp>
        <p:nvSpPr>
          <p:cNvPr id="6932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93251" name="Group 3"/>
          <p:cNvGrpSpPr>
            <a:grpSpLocks/>
          </p:cNvGrpSpPr>
          <p:nvPr/>
        </p:nvGrpSpPr>
        <p:grpSpPr bwMode="auto">
          <a:xfrm>
            <a:off x="1600200" y="1981200"/>
            <a:ext cx="5310188" cy="609600"/>
            <a:chOff x="1263" y="1881"/>
            <a:chExt cx="3345" cy="384"/>
          </a:xfrm>
        </p:grpSpPr>
        <p:grpSp>
          <p:nvGrpSpPr>
            <p:cNvPr id="693252" name="Group 4"/>
            <p:cNvGrpSpPr>
              <a:grpSpLocks/>
            </p:cNvGrpSpPr>
            <p:nvPr/>
          </p:nvGrpSpPr>
          <p:grpSpPr bwMode="auto">
            <a:xfrm>
              <a:off x="1263" y="1881"/>
              <a:ext cx="384" cy="384"/>
              <a:chOff x="816" y="1872"/>
              <a:chExt cx="384" cy="384"/>
            </a:xfrm>
          </p:grpSpPr>
          <p:sp>
            <p:nvSpPr>
              <p:cNvPr id="16691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1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1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2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25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5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5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6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6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26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26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93264"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93265" name="Group 17"/>
          <p:cNvGrpSpPr>
            <a:grpSpLocks/>
          </p:cNvGrpSpPr>
          <p:nvPr/>
        </p:nvGrpSpPr>
        <p:grpSpPr bwMode="auto">
          <a:xfrm>
            <a:off x="1600200" y="3429000"/>
            <a:ext cx="5291138" cy="614363"/>
            <a:chOff x="1275" y="3015"/>
            <a:chExt cx="3333" cy="387"/>
          </a:xfrm>
        </p:grpSpPr>
        <p:grpSp>
          <p:nvGrpSpPr>
            <p:cNvPr id="693266" name="Group 18"/>
            <p:cNvGrpSpPr>
              <a:grpSpLocks/>
            </p:cNvGrpSpPr>
            <p:nvPr/>
          </p:nvGrpSpPr>
          <p:grpSpPr bwMode="auto">
            <a:xfrm>
              <a:off x="1275" y="3015"/>
              <a:ext cx="384" cy="384"/>
              <a:chOff x="816" y="1872"/>
              <a:chExt cx="384" cy="384"/>
            </a:xfrm>
          </p:grpSpPr>
          <p:sp>
            <p:nvSpPr>
              <p:cNvPr id="16693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3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3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3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27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7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7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7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7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27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27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93278"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93279" name="Group 31"/>
          <p:cNvGrpSpPr>
            <a:grpSpLocks/>
          </p:cNvGrpSpPr>
          <p:nvPr/>
        </p:nvGrpSpPr>
        <p:grpSpPr bwMode="auto">
          <a:xfrm>
            <a:off x="1600200" y="1295400"/>
            <a:ext cx="5334000" cy="628650"/>
            <a:chOff x="1248" y="1188"/>
            <a:chExt cx="3360" cy="396"/>
          </a:xfrm>
        </p:grpSpPr>
        <p:sp>
          <p:nvSpPr>
            <p:cNvPr id="69328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28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93282" name="Group 34"/>
            <p:cNvGrpSpPr>
              <a:grpSpLocks/>
            </p:cNvGrpSpPr>
            <p:nvPr/>
          </p:nvGrpSpPr>
          <p:grpSpPr bwMode="auto">
            <a:xfrm>
              <a:off x="1248" y="1200"/>
              <a:ext cx="384" cy="384"/>
              <a:chOff x="1248" y="1200"/>
              <a:chExt cx="384" cy="384"/>
            </a:xfrm>
          </p:grpSpPr>
          <p:grpSp>
            <p:nvGrpSpPr>
              <p:cNvPr id="693283" name="Group 35"/>
              <p:cNvGrpSpPr>
                <a:grpSpLocks/>
              </p:cNvGrpSpPr>
              <p:nvPr/>
            </p:nvGrpSpPr>
            <p:grpSpPr bwMode="auto">
              <a:xfrm>
                <a:off x="1248" y="1200"/>
                <a:ext cx="384" cy="384"/>
                <a:chOff x="2016" y="912"/>
                <a:chExt cx="384" cy="384"/>
              </a:xfrm>
            </p:grpSpPr>
            <p:sp>
              <p:nvSpPr>
                <p:cNvPr id="693284"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694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5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5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5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28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9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9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9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29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294"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93295" name="Group 47"/>
          <p:cNvGrpSpPr>
            <a:grpSpLocks/>
          </p:cNvGrpSpPr>
          <p:nvPr/>
        </p:nvGrpSpPr>
        <p:grpSpPr bwMode="auto">
          <a:xfrm>
            <a:off x="1600200" y="2667000"/>
            <a:ext cx="5334000" cy="631825"/>
            <a:chOff x="1248" y="2326"/>
            <a:chExt cx="3360" cy="398"/>
          </a:xfrm>
        </p:grpSpPr>
        <p:sp>
          <p:nvSpPr>
            <p:cNvPr id="69329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297"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93298" name="Group 50"/>
            <p:cNvGrpSpPr>
              <a:grpSpLocks/>
            </p:cNvGrpSpPr>
            <p:nvPr/>
          </p:nvGrpSpPr>
          <p:grpSpPr bwMode="auto">
            <a:xfrm>
              <a:off x="1248" y="2340"/>
              <a:ext cx="384" cy="384"/>
              <a:chOff x="1248" y="1200"/>
              <a:chExt cx="384" cy="384"/>
            </a:xfrm>
          </p:grpSpPr>
          <p:grpSp>
            <p:nvGrpSpPr>
              <p:cNvPr id="693299" name="Group 51"/>
              <p:cNvGrpSpPr>
                <a:grpSpLocks/>
              </p:cNvGrpSpPr>
              <p:nvPr/>
            </p:nvGrpSpPr>
            <p:grpSpPr bwMode="auto">
              <a:xfrm>
                <a:off x="1248" y="1200"/>
                <a:ext cx="384" cy="384"/>
                <a:chOff x="2016" y="912"/>
                <a:chExt cx="384" cy="384"/>
              </a:xfrm>
            </p:grpSpPr>
            <p:sp>
              <p:nvSpPr>
                <p:cNvPr id="693300"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696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6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6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6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30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0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0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0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0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310"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93311" name="Group 63"/>
          <p:cNvGrpSpPr>
            <a:grpSpLocks/>
          </p:cNvGrpSpPr>
          <p:nvPr/>
        </p:nvGrpSpPr>
        <p:grpSpPr bwMode="auto">
          <a:xfrm>
            <a:off x="1600200" y="4114800"/>
            <a:ext cx="5334000" cy="631825"/>
            <a:chOff x="1248" y="2326"/>
            <a:chExt cx="3360" cy="398"/>
          </a:xfrm>
        </p:grpSpPr>
        <p:sp>
          <p:nvSpPr>
            <p:cNvPr id="693312"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313"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93314" name="Group 66"/>
            <p:cNvGrpSpPr>
              <a:grpSpLocks/>
            </p:cNvGrpSpPr>
            <p:nvPr/>
          </p:nvGrpSpPr>
          <p:grpSpPr bwMode="auto">
            <a:xfrm>
              <a:off x="1248" y="2340"/>
              <a:ext cx="384" cy="384"/>
              <a:chOff x="1248" y="1200"/>
              <a:chExt cx="384" cy="384"/>
            </a:xfrm>
          </p:grpSpPr>
          <p:grpSp>
            <p:nvGrpSpPr>
              <p:cNvPr id="693315" name="Group 67"/>
              <p:cNvGrpSpPr>
                <a:grpSpLocks/>
              </p:cNvGrpSpPr>
              <p:nvPr/>
            </p:nvGrpSpPr>
            <p:grpSpPr bwMode="auto">
              <a:xfrm>
                <a:off x="1248" y="1200"/>
                <a:ext cx="384" cy="384"/>
                <a:chOff x="2016" y="912"/>
                <a:chExt cx="384" cy="384"/>
              </a:xfrm>
            </p:grpSpPr>
            <p:sp>
              <p:nvSpPr>
                <p:cNvPr id="693316"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6981"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82"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8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84"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321"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22"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23"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24"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25"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326"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93327" name="Group 79"/>
          <p:cNvGrpSpPr>
            <a:grpSpLocks/>
          </p:cNvGrpSpPr>
          <p:nvPr/>
        </p:nvGrpSpPr>
        <p:grpSpPr bwMode="auto">
          <a:xfrm>
            <a:off x="1600200" y="4800600"/>
            <a:ext cx="5291138" cy="614363"/>
            <a:chOff x="1275" y="3015"/>
            <a:chExt cx="3333" cy="387"/>
          </a:xfrm>
        </p:grpSpPr>
        <p:grpSp>
          <p:nvGrpSpPr>
            <p:cNvPr id="693328" name="Group 80"/>
            <p:cNvGrpSpPr>
              <a:grpSpLocks/>
            </p:cNvGrpSpPr>
            <p:nvPr/>
          </p:nvGrpSpPr>
          <p:grpSpPr bwMode="auto">
            <a:xfrm>
              <a:off x="1275" y="3015"/>
              <a:ext cx="384" cy="384"/>
              <a:chOff x="816" y="1872"/>
              <a:chExt cx="384" cy="384"/>
            </a:xfrm>
          </p:grpSpPr>
          <p:sp>
            <p:nvSpPr>
              <p:cNvPr id="166993"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94"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6995"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6996"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333"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34"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35"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36"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37"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338"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339"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风险应对规划</a:t>
              </a:r>
            </a:p>
          </p:txBody>
        </p:sp>
        <p:sp>
          <p:nvSpPr>
            <p:cNvPr id="693340"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93341" name="Group 93"/>
          <p:cNvGrpSpPr>
            <a:grpSpLocks/>
          </p:cNvGrpSpPr>
          <p:nvPr/>
        </p:nvGrpSpPr>
        <p:grpSpPr bwMode="auto">
          <a:xfrm>
            <a:off x="1600200" y="5562600"/>
            <a:ext cx="5334000" cy="631825"/>
            <a:chOff x="1248" y="2326"/>
            <a:chExt cx="3360" cy="398"/>
          </a:xfrm>
        </p:grpSpPr>
        <p:sp>
          <p:nvSpPr>
            <p:cNvPr id="693342"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3343"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风险监控</a:t>
              </a:r>
            </a:p>
          </p:txBody>
        </p:sp>
        <p:grpSp>
          <p:nvGrpSpPr>
            <p:cNvPr id="693344" name="Group 96"/>
            <p:cNvGrpSpPr>
              <a:grpSpLocks/>
            </p:cNvGrpSpPr>
            <p:nvPr/>
          </p:nvGrpSpPr>
          <p:grpSpPr bwMode="auto">
            <a:xfrm>
              <a:off x="1248" y="2340"/>
              <a:ext cx="384" cy="384"/>
              <a:chOff x="1248" y="1200"/>
              <a:chExt cx="384" cy="384"/>
            </a:xfrm>
          </p:grpSpPr>
          <p:grpSp>
            <p:nvGrpSpPr>
              <p:cNvPr id="693345" name="Group 97"/>
              <p:cNvGrpSpPr>
                <a:grpSpLocks/>
              </p:cNvGrpSpPr>
              <p:nvPr/>
            </p:nvGrpSpPr>
            <p:grpSpPr bwMode="auto">
              <a:xfrm>
                <a:off x="1248" y="1200"/>
                <a:ext cx="384" cy="384"/>
                <a:chOff x="2016" y="912"/>
                <a:chExt cx="384" cy="384"/>
              </a:xfrm>
            </p:grpSpPr>
            <p:sp>
              <p:nvSpPr>
                <p:cNvPr id="693346"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7011"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012"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013"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7014"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3351"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52"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53"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54"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3355"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3356"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AFC6019-457A-41F8-AFEF-F9176520CDB1}" type="slidenum">
              <a:rPr lang="en-US" altLang="zh-CN"/>
              <a:pPr/>
              <a:t>245</a:t>
            </a:fld>
            <a:endParaRPr lang="en-US" altLang="zh-CN"/>
          </a:p>
        </p:txBody>
      </p:sp>
      <p:sp>
        <p:nvSpPr>
          <p:cNvPr id="694274"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风险应对规划</a:t>
            </a:r>
          </a:p>
        </p:txBody>
      </p:sp>
      <p:pic>
        <p:nvPicPr>
          <p:cNvPr id="694275"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0CE46B5-2C8D-4445-BE47-DBDC32260E91}" type="slidenum">
              <a:rPr lang="en-US" altLang="zh-CN"/>
              <a:pPr/>
              <a:t>246</a:t>
            </a:fld>
            <a:endParaRPr lang="en-US" altLang="zh-CN"/>
          </a:p>
        </p:txBody>
      </p:sp>
      <p:sp>
        <p:nvSpPr>
          <p:cNvPr id="69529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风险应对规划</a:t>
            </a:r>
          </a:p>
        </p:txBody>
      </p:sp>
      <p:sp>
        <p:nvSpPr>
          <p:cNvPr id="695299" name="Rectangle 3"/>
          <p:cNvSpPr>
            <a:spLocks noGrp="1" noChangeArrowheads="1"/>
          </p:cNvSpPr>
          <p:nvPr>
            <p:ph type="body" idx="4294967295"/>
          </p:nvPr>
        </p:nvSpPr>
        <p:spPr>
          <a:xfrm>
            <a:off x="609600" y="1076325"/>
            <a:ext cx="8229600" cy="5781675"/>
          </a:xfrm>
        </p:spPr>
        <p:txBody>
          <a:bodyPr/>
          <a:lstStyle/>
          <a:p>
            <a:pPr>
              <a:lnSpc>
                <a:spcPct val="11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、消极风险或威胁的应对策略</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策略分别是</a:t>
            </a:r>
            <a:r>
              <a:rPr lang="zh-CN" altLang="en-US" sz="2400" b="1" smtClean="0">
                <a:solidFill>
                  <a:srgbClr val="FFFF00"/>
                </a:solidFill>
                <a:latin typeface="微软雅黑" panose="020B0503020204020204" pitchFamily="34" charset="-122"/>
                <a:ea typeface="微软雅黑" panose="020B0503020204020204" pitchFamily="34" charset="-122"/>
              </a:rPr>
              <a:t>回避</a:t>
            </a:r>
            <a:r>
              <a:rPr lang="zh-CN" altLang="en-US" sz="2400" b="1" smtClean="0">
                <a:solidFill>
                  <a:srgbClr val="FF0000"/>
                </a:solidFill>
                <a:latin typeface="微软雅黑" panose="020B0503020204020204" pitchFamily="34" charset="-122"/>
                <a:ea typeface="微软雅黑" panose="020B0503020204020204" pitchFamily="34" charset="-122"/>
              </a:rPr>
              <a:t>、</a:t>
            </a:r>
            <a:r>
              <a:rPr lang="zh-CN" altLang="en-US" sz="2400" b="1" smtClean="0">
                <a:solidFill>
                  <a:srgbClr val="FFFF00"/>
                </a:solidFill>
                <a:latin typeface="微软雅黑" panose="020B0503020204020204" pitchFamily="34" charset="-122"/>
                <a:ea typeface="微软雅黑" panose="020B0503020204020204" pitchFamily="34" charset="-122"/>
              </a:rPr>
              <a:t>转嫁</a:t>
            </a:r>
            <a:r>
              <a:rPr lang="zh-CN" altLang="en-US" sz="2400" b="1" smtClean="0">
                <a:latin typeface="微软雅黑" panose="020B0503020204020204" pitchFamily="34" charset="-122"/>
                <a:ea typeface="微软雅黑" panose="020B0503020204020204" pitchFamily="34" charset="-122"/>
              </a:rPr>
              <a:t>与</a:t>
            </a:r>
            <a:r>
              <a:rPr lang="zh-CN" altLang="en-US" sz="2400" b="1" smtClean="0">
                <a:solidFill>
                  <a:srgbClr val="FFFF00"/>
                </a:solidFill>
                <a:latin typeface="微软雅黑" panose="020B0503020204020204" pitchFamily="34" charset="-122"/>
                <a:ea typeface="微软雅黑" panose="020B0503020204020204" pitchFamily="34" charset="-122"/>
              </a:rPr>
              <a:t>减轻</a:t>
            </a:r>
            <a:endParaRPr lang="en-US" altLang="zh-CN" sz="2400" b="1" smtClean="0">
              <a:solidFill>
                <a:srgbClr val="FFFF00"/>
              </a:solidFill>
              <a:latin typeface="微软雅黑" panose="020B0503020204020204" pitchFamily="34" charset="-122"/>
              <a:ea typeface="微软雅黑" panose="020B0503020204020204" pitchFamily="34" charset="-122"/>
            </a:endParaRPr>
          </a:p>
          <a:p>
            <a:pPr>
              <a:lnSpc>
                <a:spcPct val="11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、积极风险或机会的应对策略</a:t>
            </a:r>
          </a:p>
          <a:p>
            <a:pPr>
              <a:lnSpc>
                <a:spcPct val="11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策略分别是</a:t>
            </a:r>
            <a:r>
              <a:rPr lang="zh-CN" altLang="en-US" sz="2400" b="1" smtClean="0">
                <a:solidFill>
                  <a:srgbClr val="FFFF00"/>
                </a:solidFill>
                <a:latin typeface="微软雅黑" panose="020B0503020204020204" pitchFamily="34" charset="-122"/>
                <a:ea typeface="微软雅黑" panose="020B0503020204020204" pitchFamily="34" charset="-122"/>
              </a:rPr>
              <a:t>开拓</a:t>
            </a:r>
            <a:r>
              <a:rPr lang="zh-CN" altLang="en-US" sz="2400" b="1" smtClean="0">
                <a:solidFill>
                  <a:srgbClr val="FF0000"/>
                </a:solidFill>
                <a:latin typeface="微软雅黑" panose="020B0503020204020204" pitchFamily="34" charset="-122"/>
                <a:ea typeface="微软雅黑" panose="020B0503020204020204" pitchFamily="34" charset="-122"/>
              </a:rPr>
              <a:t>、</a:t>
            </a:r>
            <a:r>
              <a:rPr lang="zh-CN" altLang="en-US" sz="2400" b="1" smtClean="0">
                <a:solidFill>
                  <a:srgbClr val="FFFF00"/>
                </a:solidFill>
                <a:latin typeface="微软雅黑" panose="020B0503020204020204" pitchFamily="34" charset="-122"/>
                <a:ea typeface="微软雅黑" panose="020B0503020204020204" pitchFamily="34" charset="-122"/>
              </a:rPr>
              <a:t>分享</a:t>
            </a:r>
            <a:r>
              <a:rPr lang="zh-CN" altLang="en-US" sz="2400" b="1" smtClean="0">
                <a:latin typeface="微软雅黑" panose="020B0503020204020204" pitchFamily="34" charset="-122"/>
                <a:ea typeface="微软雅黑" panose="020B0503020204020204" pitchFamily="34" charset="-122"/>
              </a:rPr>
              <a:t>或</a:t>
            </a:r>
            <a:r>
              <a:rPr lang="zh-CN" altLang="en-US" sz="2400" b="1" smtClean="0">
                <a:solidFill>
                  <a:srgbClr val="FFFF00"/>
                </a:solidFill>
                <a:latin typeface="微软雅黑" panose="020B0503020204020204" pitchFamily="34" charset="-122"/>
                <a:ea typeface="微软雅黑" panose="020B0503020204020204" pitchFamily="34" charset="-122"/>
              </a:rPr>
              <a:t>提高</a:t>
            </a:r>
            <a:r>
              <a:rPr lang="zh-CN" altLang="en-US" sz="2400" b="1" smtClean="0">
                <a:latin typeface="微软雅黑" panose="020B0503020204020204" pitchFamily="34" charset="-122"/>
                <a:ea typeface="微软雅黑" panose="020B0503020204020204" pitchFamily="34" charset="-122"/>
              </a:rPr>
              <a:t>。</a:t>
            </a:r>
          </a:p>
          <a:p>
            <a:pPr>
              <a:lnSpc>
                <a:spcPct val="11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、威胁和机会的应对策略：接受</a:t>
            </a:r>
          </a:p>
          <a:p>
            <a:pPr>
              <a:lnSpc>
                <a:spcPct val="11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项目团队已经决定</a:t>
            </a:r>
            <a:r>
              <a:rPr lang="zh-CN" altLang="en-US" sz="2400" b="1" smtClean="0">
                <a:solidFill>
                  <a:srgbClr val="FFFF00"/>
                </a:solidFill>
                <a:latin typeface="微软雅黑" panose="020B0503020204020204" pitchFamily="34" charset="-122"/>
                <a:ea typeface="微软雅黑" panose="020B0503020204020204" pitchFamily="34" charset="-122"/>
              </a:rPr>
              <a:t>不打算</a:t>
            </a:r>
            <a:r>
              <a:rPr lang="zh-CN" altLang="en-US" sz="2400" b="1" smtClean="0">
                <a:latin typeface="微软雅黑" panose="020B0503020204020204" pitchFamily="34" charset="-122"/>
                <a:ea typeface="微软雅黑" panose="020B0503020204020204" pitchFamily="34" charset="-122"/>
              </a:rPr>
              <a:t>为处置某项风险而改变项目计划。分为：</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zh-CN" altLang="en-US" sz="2400" b="1" u="sng" smtClean="0">
                <a:solidFill>
                  <a:srgbClr val="FFFF00"/>
                </a:solidFill>
                <a:latin typeface="微软雅黑" panose="020B0503020204020204" pitchFamily="34" charset="-122"/>
                <a:ea typeface="微软雅黑" panose="020B0503020204020204" pitchFamily="34" charset="-122"/>
              </a:rPr>
              <a:t>被动接受</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当风险发生时在处理</a:t>
            </a:r>
          </a:p>
          <a:p>
            <a:pPr>
              <a:lnSpc>
                <a:spcPct val="11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a:t>
            </a:r>
            <a:r>
              <a:rPr lang="zh-CN" altLang="en-US" sz="2400" b="1" u="sng" smtClean="0">
                <a:solidFill>
                  <a:srgbClr val="FFFF00"/>
                </a:solidFill>
                <a:latin typeface="微软雅黑" panose="020B0503020204020204" pitchFamily="34" charset="-122"/>
                <a:ea typeface="微软雅黑" panose="020B0503020204020204" pitchFamily="34" charset="-122"/>
              </a:rPr>
              <a:t>主动接受</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准备项目应急储备金</a:t>
            </a:r>
          </a:p>
          <a:p>
            <a:pPr>
              <a:lnSpc>
                <a:spcPct val="11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4</a:t>
            </a:r>
            <a:r>
              <a:rPr lang="zh-CN" altLang="en-US" sz="2800" b="1" smtClean="0">
                <a:latin typeface="微软雅黑" panose="020B0503020204020204" pitchFamily="34" charset="-122"/>
                <a:ea typeface="微软雅黑" panose="020B0503020204020204" pitchFamily="34" charset="-122"/>
              </a:rPr>
              <a:t>、应急应对策略</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7B65B9CB-C0F1-4CED-AABC-8CE43CDE4E17}" type="slidenum">
              <a:rPr lang="en-US" altLang="zh-CN"/>
              <a:pPr/>
              <a:t>247</a:t>
            </a:fld>
            <a:endParaRPr lang="en-US" altLang="zh-CN"/>
          </a:p>
        </p:txBody>
      </p:sp>
      <p:sp>
        <p:nvSpPr>
          <p:cNvPr id="69632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本节内容</a:t>
            </a:r>
          </a:p>
        </p:txBody>
      </p:sp>
      <p:grpSp>
        <p:nvGrpSpPr>
          <p:cNvPr id="696323" name="Group 3"/>
          <p:cNvGrpSpPr>
            <a:grpSpLocks/>
          </p:cNvGrpSpPr>
          <p:nvPr/>
        </p:nvGrpSpPr>
        <p:grpSpPr bwMode="auto">
          <a:xfrm>
            <a:off x="1600200" y="1981200"/>
            <a:ext cx="5310188" cy="609600"/>
            <a:chOff x="1263" y="1881"/>
            <a:chExt cx="3345" cy="384"/>
          </a:xfrm>
        </p:grpSpPr>
        <p:grpSp>
          <p:nvGrpSpPr>
            <p:cNvPr id="696324" name="Group 4"/>
            <p:cNvGrpSpPr>
              <a:grpSpLocks/>
            </p:cNvGrpSpPr>
            <p:nvPr/>
          </p:nvGrpSpPr>
          <p:grpSpPr bwMode="auto">
            <a:xfrm>
              <a:off x="1263" y="1881"/>
              <a:ext cx="384" cy="384"/>
              <a:chOff x="816" y="1872"/>
              <a:chExt cx="384" cy="384"/>
            </a:xfrm>
          </p:grpSpPr>
          <p:sp>
            <p:nvSpPr>
              <p:cNvPr id="1679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79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32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3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3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3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3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33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3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风险管理规划</a:t>
              </a:r>
            </a:p>
          </p:txBody>
        </p:sp>
        <p:sp>
          <p:nvSpPr>
            <p:cNvPr id="696336"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696337" name="Group 17"/>
          <p:cNvGrpSpPr>
            <a:grpSpLocks/>
          </p:cNvGrpSpPr>
          <p:nvPr/>
        </p:nvGrpSpPr>
        <p:grpSpPr bwMode="auto">
          <a:xfrm>
            <a:off x="1600200" y="3429000"/>
            <a:ext cx="5291138" cy="614363"/>
            <a:chOff x="1275" y="3015"/>
            <a:chExt cx="3333" cy="387"/>
          </a:xfrm>
        </p:grpSpPr>
        <p:grpSp>
          <p:nvGrpSpPr>
            <p:cNvPr id="696338" name="Group 18"/>
            <p:cNvGrpSpPr>
              <a:grpSpLocks/>
            </p:cNvGrpSpPr>
            <p:nvPr/>
          </p:nvGrpSpPr>
          <p:grpSpPr bwMode="auto">
            <a:xfrm>
              <a:off x="1275" y="3015"/>
              <a:ext cx="384" cy="384"/>
              <a:chOff x="816" y="1872"/>
              <a:chExt cx="384" cy="384"/>
            </a:xfrm>
          </p:grpSpPr>
          <p:sp>
            <p:nvSpPr>
              <p:cNvPr id="1679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79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34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4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4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4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4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34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4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定性风险分析</a:t>
              </a:r>
            </a:p>
          </p:txBody>
        </p:sp>
        <p:sp>
          <p:nvSpPr>
            <p:cNvPr id="696350"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696351" name="Group 31"/>
          <p:cNvGrpSpPr>
            <a:grpSpLocks/>
          </p:cNvGrpSpPr>
          <p:nvPr/>
        </p:nvGrpSpPr>
        <p:grpSpPr bwMode="auto">
          <a:xfrm>
            <a:off x="1600200" y="1295400"/>
            <a:ext cx="5334000" cy="628650"/>
            <a:chOff x="1248" y="1188"/>
            <a:chExt cx="3360" cy="396"/>
          </a:xfrm>
        </p:grpSpPr>
        <p:sp>
          <p:nvSpPr>
            <p:cNvPr id="69635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5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风险概念</a:t>
              </a:r>
            </a:p>
          </p:txBody>
        </p:sp>
        <p:grpSp>
          <p:nvGrpSpPr>
            <p:cNvPr id="696354" name="Group 34"/>
            <p:cNvGrpSpPr>
              <a:grpSpLocks/>
            </p:cNvGrpSpPr>
            <p:nvPr/>
          </p:nvGrpSpPr>
          <p:grpSpPr bwMode="auto">
            <a:xfrm>
              <a:off x="1248" y="1200"/>
              <a:ext cx="384" cy="384"/>
              <a:chOff x="1248" y="1200"/>
              <a:chExt cx="384" cy="384"/>
            </a:xfrm>
          </p:grpSpPr>
          <p:grpSp>
            <p:nvGrpSpPr>
              <p:cNvPr id="696355" name="Group 35"/>
              <p:cNvGrpSpPr>
                <a:grpSpLocks/>
              </p:cNvGrpSpPr>
              <p:nvPr/>
            </p:nvGrpSpPr>
            <p:grpSpPr bwMode="auto">
              <a:xfrm>
                <a:off x="1248" y="1200"/>
                <a:ext cx="384" cy="384"/>
                <a:chOff x="2016" y="912"/>
                <a:chExt cx="384" cy="384"/>
              </a:xfrm>
            </p:grpSpPr>
            <p:sp>
              <p:nvSpPr>
                <p:cNvPr id="696356"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797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7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7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797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36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6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6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6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6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366"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696367" name="Group 47"/>
          <p:cNvGrpSpPr>
            <a:grpSpLocks/>
          </p:cNvGrpSpPr>
          <p:nvPr/>
        </p:nvGrpSpPr>
        <p:grpSpPr bwMode="auto">
          <a:xfrm>
            <a:off x="1600200" y="2667000"/>
            <a:ext cx="5334000" cy="631825"/>
            <a:chOff x="1248" y="2326"/>
            <a:chExt cx="3360" cy="398"/>
          </a:xfrm>
        </p:grpSpPr>
        <p:sp>
          <p:nvSpPr>
            <p:cNvPr id="69636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69"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风险识别</a:t>
              </a:r>
            </a:p>
          </p:txBody>
        </p:sp>
        <p:grpSp>
          <p:nvGrpSpPr>
            <p:cNvPr id="696370" name="Group 50"/>
            <p:cNvGrpSpPr>
              <a:grpSpLocks/>
            </p:cNvGrpSpPr>
            <p:nvPr/>
          </p:nvGrpSpPr>
          <p:grpSpPr bwMode="auto">
            <a:xfrm>
              <a:off x="1248" y="2340"/>
              <a:ext cx="384" cy="384"/>
              <a:chOff x="1248" y="1200"/>
              <a:chExt cx="384" cy="384"/>
            </a:xfrm>
          </p:grpSpPr>
          <p:grpSp>
            <p:nvGrpSpPr>
              <p:cNvPr id="696371" name="Group 51"/>
              <p:cNvGrpSpPr>
                <a:grpSpLocks/>
              </p:cNvGrpSpPr>
              <p:nvPr/>
            </p:nvGrpSpPr>
            <p:grpSpPr bwMode="auto">
              <a:xfrm>
                <a:off x="1248" y="1200"/>
                <a:ext cx="384" cy="384"/>
                <a:chOff x="2016" y="912"/>
                <a:chExt cx="384" cy="384"/>
              </a:xfrm>
            </p:grpSpPr>
            <p:sp>
              <p:nvSpPr>
                <p:cNvPr id="696372"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798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9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799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799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37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7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7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8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8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382"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696383" name="Group 63"/>
          <p:cNvGrpSpPr>
            <a:grpSpLocks/>
          </p:cNvGrpSpPr>
          <p:nvPr/>
        </p:nvGrpSpPr>
        <p:grpSpPr bwMode="auto">
          <a:xfrm>
            <a:off x="1600200" y="4114800"/>
            <a:ext cx="5334000" cy="631825"/>
            <a:chOff x="1248" y="2326"/>
            <a:chExt cx="3360" cy="398"/>
          </a:xfrm>
        </p:grpSpPr>
        <p:sp>
          <p:nvSpPr>
            <p:cNvPr id="696384" name="Line 6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85" name="Text Box 6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定量风险分析</a:t>
              </a:r>
            </a:p>
          </p:txBody>
        </p:sp>
        <p:grpSp>
          <p:nvGrpSpPr>
            <p:cNvPr id="696386" name="Group 66"/>
            <p:cNvGrpSpPr>
              <a:grpSpLocks/>
            </p:cNvGrpSpPr>
            <p:nvPr/>
          </p:nvGrpSpPr>
          <p:grpSpPr bwMode="auto">
            <a:xfrm>
              <a:off x="1248" y="2340"/>
              <a:ext cx="384" cy="384"/>
              <a:chOff x="1248" y="1200"/>
              <a:chExt cx="384" cy="384"/>
            </a:xfrm>
          </p:grpSpPr>
          <p:grpSp>
            <p:nvGrpSpPr>
              <p:cNvPr id="696387" name="Group 67"/>
              <p:cNvGrpSpPr>
                <a:grpSpLocks/>
              </p:cNvGrpSpPr>
              <p:nvPr/>
            </p:nvGrpSpPr>
            <p:grpSpPr bwMode="auto">
              <a:xfrm>
                <a:off x="1248" y="1200"/>
                <a:ext cx="384" cy="384"/>
                <a:chOff x="2016" y="912"/>
                <a:chExt cx="384" cy="384"/>
              </a:xfrm>
            </p:grpSpPr>
            <p:sp>
              <p:nvSpPr>
                <p:cNvPr id="696388"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8005"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06"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0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8008"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39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9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9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9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39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398"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696399" name="Group 79"/>
          <p:cNvGrpSpPr>
            <a:grpSpLocks/>
          </p:cNvGrpSpPr>
          <p:nvPr/>
        </p:nvGrpSpPr>
        <p:grpSpPr bwMode="auto">
          <a:xfrm>
            <a:off x="1600200" y="4800600"/>
            <a:ext cx="5291138" cy="614363"/>
            <a:chOff x="1275" y="3015"/>
            <a:chExt cx="3333" cy="387"/>
          </a:xfrm>
        </p:grpSpPr>
        <p:grpSp>
          <p:nvGrpSpPr>
            <p:cNvPr id="696400" name="Group 80"/>
            <p:cNvGrpSpPr>
              <a:grpSpLocks/>
            </p:cNvGrpSpPr>
            <p:nvPr/>
          </p:nvGrpSpPr>
          <p:grpSpPr bwMode="auto">
            <a:xfrm>
              <a:off x="1275" y="3015"/>
              <a:ext cx="384" cy="384"/>
              <a:chOff x="816" y="1872"/>
              <a:chExt cx="384" cy="384"/>
            </a:xfrm>
          </p:grpSpPr>
          <p:sp>
            <p:nvSpPr>
              <p:cNvPr id="168017"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18"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19"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8020"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405"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06"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07"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08"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09"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410" name="Line 90"/>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11" name="Text Box 91"/>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风险应对规划</a:t>
              </a:r>
            </a:p>
          </p:txBody>
        </p:sp>
        <p:sp>
          <p:nvSpPr>
            <p:cNvPr id="696412" name="Text Box 92"/>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696413" name="Group 93"/>
          <p:cNvGrpSpPr>
            <a:grpSpLocks/>
          </p:cNvGrpSpPr>
          <p:nvPr/>
        </p:nvGrpSpPr>
        <p:grpSpPr bwMode="auto">
          <a:xfrm>
            <a:off x="1600200" y="5562600"/>
            <a:ext cx="5334000" cy="631825"/>
            <a:chOff x="1248" y="2326"/>
            <a:chExt cx="3360" cy="398"/>
          </a:xfrm>
        </p:grpSpPr>
        <p:sp>
          <p:nvSpPr>
            <p:cNvPr id="696414" name="Line 94"/>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15" name="Text Box 95"/>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风险监控</a:t>
              </a:r>
            </a:p>
          </p:txBody>
        </p:sp>
        <p:grpSp>
          <p:nvGrpSpPr>
            <p:cNvPr id="696416" name="Group 96"/>
            <p:cNvGrpSpPr>
              <a:grpSpLocks/>
            </p:cNvGrpSpPr>
            <p:nvPr/>
          </p:nvGrpSpPr>
          <p:grpSpPr bwMode="auto">
            <a:xfrm>
              <a:off x="1248" y="2340"/>
              <a:ext cx="384" cy="384"/>
              <a:chOff x="1248" y="1200"/>
              <a:chExt cx="384" cy="384"/>
            </a:xfrm>
          </p:grpSpPr>
          <p:grpSp>
            <p:nvGrpSpPr>
              <p:cNvPr id="696417" name="Group 97"/>
              <p:cNvGrpSpPr>
                <a:grpSpLocks/>
              </p:cNvGrpSpPr>
              <p:nvPr/>
            </p:nvGrpSpPr>
            <p:grpSpPr bwMode="auto">
              <a:xfrm>
                <a:off x="1248" y="1200"/>
                <a:ext cx="384" cy="384"/>
                <a:chOff x="2016" y="912"/>
                <a:chExt cx="384" cy="384"/>
              </a:xfrm>
            </p:grpSpPr>
            <p:sp>
              <p:nvSpPr>
                <p:cNvPr id="696418" name="Text Box 9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68035" name="Oval 9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36" name="Oval 10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68037" name="Oval 10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68038" name="Oval 10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96423" name="Oval 10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24" name="Oval 10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25" name="Oval 10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26" name="Oval 10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696427" name="Oval 10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696428" name="Text Box 10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890B566-D8B2-4E66-BE17-2CCCB1EEB363}" type="slidenum">
              <a:rPr lang="en-US" altLang="zh-CN"/>
              <a:pPr/>
              <a:t>248</a:t>
            </a:fld>
            <a:endParaRPr lang="en-US" altLang="zh-CN"/>
          </a:p>
        </p:txBody>
      </p:sp>
      <p:sp>
        <p:nvSpPr>
          <p:cNvPr id="697346"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en-US" smtClean="0">
                <a:effectLst/>
                <a:latin typeface="微软雅黑" panose="020B0503020204020204" pitchFamily="34" charset="-122"/>
                <a:ea typeface="微软雅黑" panose="020B0503020204020204" pitchFamily="34" charset="-122"/>
              </a:rPr>
              <a:t>风险监控</a:t>
            </a:r>
            <a:endParaRPr lang="zh-CN" altLang="en-US" smtClean="0">
              <a:effectLst/>
              <a:latin typeface="微软雅黑" panose="020B0503020204020204" pitchFamily="34" charset="-122"/>
              <a:ea typeface="微软雅黑" panose="020B0503020204020204" pitchFamily="34" charset="-122"/>
            </a:endParaRPr>
          </a:p>
        </p:txBody>
      </p:sp>
      <p:pic>
        <p:nvPicPr>
          <p:cNvPr id="697347" name="Picture 5"/>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AB1A8A1E-7DB9-4B46-A63D-FF93D98B5D64}" type="slidenum">
              <a:rPr lang="en-US" altLang="zh-CN"/>
              <a:pPr/>
              <a:t>249</a:t>
            </a:fld>
            <a:endParaRPr lang="en-US" altLang="zh-CN"/>
          </a:p>
        </p:txBody>
      </p:sp>
      <p:sp>
        <p:nvSpPr>
          <p:cNvPr id="760834" name="Rectangle 2"/>
          <p:cNvSpPr>
            <a:spLocks noGrp="1" noChangeArrowheads="1"/>
          </p:cNvSpPr>
          <p:nvPr>
            <p:ph type="title"/>
          </p:nvPr>
        </p:nvSpPr>
        <p:spPr>
          <a:xfrm>
            <a:off x="395288" y="2205038"/>
            <a:ext cx="8748712"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风险应对计划（</a:t>
            </a:r>
            <a:r>
              <a:rPr lang="en-US" altLang="zh-CN" smtClean="0">
                <a:effectLst/>
                <a:latin typeface="微软雅黑" panose="020B0503020204020204" pitchFamily="34" charset="-122"/>
                <a:ea typeface="微软雅黑" panose="020B0503020204020204" pitchFamily="34" charset="-122"/>
              </a:rPr>
              <a:t>top 10</a:t>
            </a:r>
            <a:r>
              <a:rPr lang="zh-CN" altLang="en-US" smtClean="0">
                <a:effectLst/>
                <a:latin typeface="微软雅黑" panose="020B0503020204020204" pitchFamily="34" charset="-122"/>
                <a:ea typeface="微软雅黑" panose="020B0503020204020204" pitchFamily="34" charset="-122"/>
              </a:rPr>
              <a:t>清单）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Grp="1" noChangeArrowheads="1"/>
          </p:cNvSpPr>
          <p:nvPr>
            <p:ph type="sldNum" sz="quarter" idx="12"/>
          </p:nvPr>
        </p:nvSpPr>
        <p:spPr>
          <a:ln/>
        </p:spPr>
        <p:txBody>
          <a:bodyPr/>
          <a:lstStyle/>
          <a:p>
            <a:fld id="{F3CCFC18-0618-400B-8578-BF0936896B2A}" type="slidenum">
              <a:rPr lang="en-US" altLang="zh-CN"/>
              <a:pPr/>
              <a:t>25</a:t>
            </a:fld>
            <a:endParaRPr lang="en-US" altLang="zh-CN"/>
          </a:p>
        </p:txBody>
      </p:sp>
      <p:sp>
        <p:nvSpPr>
          <p:cNvPr id="196612" name="Text Box 4"/>
          <p:cNvSpPr txBox="1">
            <a:spLocks noChangeArrowheads="1"/>
          </p:cNvSpPr>
          <p:nvPr/>
        </p:nvSpPr>
        <p:spPr bwMode="black">
          <a:xfrm>
            <a:off x="323850" y="188913"/>
            <a:ext cx="78486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b="1">
                <a:solidFill>
                  <a:schemeClr val="tx1"/>
                </a:solidFill>
                <a:latin typeface="Arial" panose="020B0604020202020204" pitchFamily="34" charset="0"/>
              </a:defRPr>
            </a:lvl1pPr>
            <a:lvl2pPr algn="l" eaLnBrk="0" hangingPunct="0">
              <a:defRPr b="1">
                <a:solidFill>
                  <a:schemeClr val="tx1"/>
                </a:solidFill>
                <a:latin typeface="Arial" panose="020B0604020202020204" pitchFamily="34" charset="0"/>
              </a:defRPr>
            </a:lvl2pPr>
            <a:lvl3pPr algn="l" eaLnBrk="0" hangingPunct="0">
              <a:defRPr b="1">
                <a:solidFill>
                  <a:schemeClr val="tx1"/>
                </a:solidFill>
                <a:latin typeface="Arial" panose="020B0604020202020204" pitchFamily="34" charset="0"/>
              </a:defRPr>
            </a:lvl3pPr>
            <a:lvl4pPr algn="l" eaLnBrk="0" hangingPunct="0">
              <a:defRPr b="1">
                <a:solidFill>
                  <a:schemeClr val="tx1"/>
                </a:solidFill>
                <a:latin typeface="Arial" panose="020B0604020202020204" pitchFamily="34" charset="0"/>
              </a:defRPr>
            </a:lvl4pPr>
            <a:lvl5pPr algn="l" eaLnBrk="0" hangingPunct="0">
              <a:defRPr b="1">
                <a:solidFill>
                  <a:schemeClr val="tx1"/>
                </a:solidFill>
                <a:latin typeface="Arial" panose="020B0604020202020204" pitchFamily="34" charset="0"/>
              </a:defRPr>
            </a:lvl5pPr>
            <a:lvl6pPr marL="457200" eaLnBrk="0" fontAlgn="base" hangingPunct="0">
              <a:spcBef>
                <a:spcPct val="0"/>
              </a:spcBef>
              <a:spcAft>
                <a:spcPct val="0"/>
              </a:spcAft>
              <a:defRPr b="1">
                <a:solidFill>
                  <a:schemeClr val="tx1"/>
                </a:solidFill>
                <a:latin typeface="Arial" panose="020B0604020202020204" pitchFamily="34" charset="0"/>
              </a:defRPr>
            </a:lvl6pPr>
            <a:lvl7pPr marL="914400" eaLnBrk="0" fontAlgn="base" hangingPunct="0">
              <a:spcBef>
                <a:spcPct val="0"/>
              </a:spcBef>
              <a:spcAft>
                <a:spcPct val="0"/>
              </a:spcAft>
              <a:defRPr b="1">
                <a:solidFill>
                  <a:schemeClr val="tx1"/>
                </a:solidFill>
                <a:latin typeface="Arial" panose="020B0604020202020204" pitchFamily="34" charset="0"/>
              </a:defRPr>
            </a:lvl7pPr>
            <a:lvl8pPr marL="1371600" eaLnBrk="0" fontAlgn="base" hangingPunct="0">
              <a:spcBef>
                <a:spcPct val="0"/>
              </a:spcBef>
              <a:spcAft>
                <a:spcPct val="0"/>
              </a:spcAft>
              <a:defRPr b="1">
                <a:solidFill>
                  <a:schemeClr val="tx1"/>
                </a:solidFill>
                <a:latin typeface="Arial" panose="020B0604020202020204" pitchFamily="34" charset="0"/>
              </a:defRPr>
            </a:lvl8pPr>
            <a:lvl9pPr marL="18288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zh-CN" altLang="en-US" sz="5000">
                <a:solidFill>
                  <a:srgbClr val="FFFFFF"/>
                </a:solidFill>
                <a:latin typeface="微软雅黑" panose="020B0503020204020204" pitchFamily="34" charset="-122"/>
              </a:rPr>
              <a:t>项目的周期</a:t>
            </a:r>
          </a:p>
        </p:txBody>
      </p:sp>
      <p:graphicFrame>
        <p:nvGraphicFramePr>
          <p:cNvPr id="196646" name="Group 38"/>
          <p:cNvGraphicFramePr>
            <a:graphicFrameLocks noGrp="1"/>
          </p:cNvGraphicFramePr>
          <p:nvPr/>
        </p:nvGraphicFramePr>
        <p:xfrm>
          <a:off x="611188" y="1484313"/>
          <a:ext cx="7921625" cy="4307206"/>
        </p:xfrm>
        <a:graphic>
          <a:graphicData uri="http://schemas.openxmlformats.org/drawingml/2006/table">
            <a:tbl>
              <a:tblPr/>
              <a:tblGrid>
                <a:gridCol w="776287"/>
                <a:gridCol w="1914525"/>
                <a:gridCol w="5230813"/>
              </a:tblGrid>
              <a:tr h="779463">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阶段</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名称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主要内容</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4863">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en-US" altLang="zh-CN"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项目</a:t>
                      </a:r>
                      <a:r>
                        <a:rPr kumimoji="0" lang="zh-CN" altLang="en-US" sz="2200" b="1" i="0" u="none" strike="noStrike" cap="none" normalizeH="0" baseline="0" smtClean="0">
                          <a:ln>
                            <a:noFill/>
                          </a:ln>
                          <a:solidFill>
                            <a:srgbClr val="FFFF00"/>
                          </a:solidFill>
                          <a:effectLst/>
                          <a:latin typeface="微软雅黑" panose="020B0503020204020204" pitchFamily="34" charset="-122"/>
                          <a:ea typeface="微软雅黑" panose="020B0503020204020204" pitchFamily="34" charset="-122"/>
                        </a:rPr>
                        <a:t>启动</a:t>
                      </a: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阶段</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确定项目需求和目标；估算所需投资；建立项目组织；确定项目组织的关键成员。</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en-US" altLang="zh-CN"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项目</a:t>
                      </a:r>
                      <a:r>
                        <a:rPr kumimoji="0" lang="zh-CN" altLang="en-US" sz="2200" b="1" i="0" u="none" strike="noStrike" cap="none" normalizeH="0" baseline="0" smtClean="0">
                          <a:ln>
                            <a:noFill/>
                          </a:ln>
                          <a:solidFill>
                            <a:srgbClr val="FFFF00"/>
                          </a:solidFill>
                          <a:effectLst/>
                          <a:latin typeface="微软雅黑" panose="020B0503020204020204" pitchFamily="34" charset="-122"/>
                          <a:ea typeface="微软雅黑" panose="020B0503020204020204" pitchFamily="34" charset="-122"/>
                        </a:rPr>
                        <a:t>计划</a:t>
                      </a: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阶段</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项目组织的确认；项目的基本预算和进程的制定；项目可行性研究和分析，为项目的执行做准备。</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en-US" altLang="zh-CN"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项目</a:t>
                      </a:r>
                      <a:r>
                        <a:rPr kumimoji="0" lang="zh-CN" altLang="en-US" sz="2200" b="1" i="0" u="none" strike="noStrike" cap="none" normalizeH="0" baseline="0" smtClean="0">
                          <a:ln>
                            <a:noFill/>
                          </a:ln>
                          <a:solidFill>
                            <a:srgbClr val="FFFF00"/>
                          </a:solidFill>
                          <a:effectLst/>
                          <a:latin typeface="微软雅黑" panose="020B0503020204020204" pitchFamily="34" charset="-122"/>
                          <a:ea typeface="微软雅黑" panose="020B0503020204020204" pitchFamily="34" charset="-122"/>
                        </a:rPr>
                        <a:t>执行</a:t>
                      </a: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阶段</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实施项目。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en-US" altLang="zh-CN"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项目</a:t>
                      </a:r>
                      <a:r>
                        <a:rPr kumimoji="0" lang="zh-CN" altLang="en-US" sz="2200" b="1" i="0" u="none" strike="noStrike" cap="none" normalizeH="0" baseline="0" smtClean="0">
                          <a:ln>
                            <a:noFill/>
                          </a:ln>
                          <a:solidFill>
                            <a:srgbClr val="FFFF00"/>
                          </a:solidFill>
                          <a:effectLst/>
                          <a:latin typeface="微软雅黑" panose="020B0503020204020204" pitchFamily="34" charset="-122"/>
                          <a:ea typeface="微软雅黑" panose="020B0503020204020204" pitchFamily="34" charset="-122"/>
                        </a:rPr>
                        <a:t>收尾</a:t>
                      </a: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阶段</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Font typeface="Arial" panose="020B0604020202020204" pitchFamily="34" charset="0"/>
                        <a:defRPr sz="2800">
                          <a:solidFill>
                            <a:schemeClr val="tx1"/>
                          </a:solidFill>
                          <a:latin typeface="Arial" panose="020B0604020202020204" pitchFamily="34" charset="0"/>
                        </a:defRPr>
                      </a:lvl1pPr>
                      <a:lvl2pPr algn="l">
                        <a:spcBef>
                          <a:spcPct val="20000"/>
                        </a:spcBef>
                        <a:buClr>
                          <a:schemeClr val="accent2"/>
                        </a:buClr>
                        <a:buFont typeface="Arial" panose="020B0604020202020204" pitchFamily="34" charset="0"/>
                        <a:defRPr sz="2400">
                          <a:solidFill>
                            <a:schemeClr val="tx1"/>
                          </a:solidFill>
                          <a:latin typeface="Arial" panose="020B0604020202020204" pitchFamily="34" charset="0"/>
                        </a:defRPr>
                      </a:lvl2pPr>
                      <a:lvl3pPr algn="l">
                        <a:spcBef>
                          <a:spcPct val="20000"/>
                        </a:spcBef>
                        <a:buClr>
                          <a:schemeClr val="hlink"/>
                        </a:buClr>
                        <a:buFont typeface="Arial" panose="020B0604020202020204" pitchFamily="34" charset="0"/>
                        <a:defRPr sz="2000">
                          <a:solidFill>
                            <a:schemeClr val="tx1"/>
                          </a:solidFill>
                          <a:latin typeface="Arial" panose="020B0604020202020204" pitchFamily="34" charset="0"/>
                        </a:defRPr>
                      </a:lvl3pPr>
                      <a:lvl4pPr algn="l">
                        <a:spcBef>
                          <a:spcPct val="20000"/>
                        </a:spcBef>
                        <a:buClr>
                          <a:schemeClr val="folHlink"/>
                        </a:buClr>
                        <a:buFont typeface="Arial" panose="020B0604020202020204" pitchFamily="34" charset="0"/>
                        <a:defRPr>
                          <a:solidFill>
                            <a:schemeClr val="tx1"/>
                          </a:solidFill>
                          <a:latin typeface="Arial" panose="020B0604020202020204" pitchFamily="34" charset="0"/>
                        </a:defRPr>
                      </a:lvl4pPr>
                      <a:lvl5pPr algn="l">
                        <a:spcBef>
                          <a:spcPct val="20000"/>
                        </a:spcBef>
                        <a:buFont typeface="Arial" panose="020B0604020202020204" pitchFamily="34" charset="0"/>
                        <a:defRPr>
                          <a:solidFill>
                            <a:schemeClr val="tx1"/>
                          </a:solidFill>
                          <a:latin typeface="Arial" panose="020B0604020202020204" pitchFamily="34" charset="0"/>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zh-CN" altLang="en-US" sz="22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评价、总结项目目标的完成程度；进行交接。</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Rectangle 6"/>
          <p:cNvSpPr>
            <a:spLocks noGrp="1" noChangeArrowheads="1"/>
          </p:cNvSpPr>
          <p:nvPr>
            <p:ph type="sldNum" sz="quarter" idx="12"/>
          </p:nvPr>
        </p:nvSpPr>
        <p:spPr>
          <a:ln/>
        </p:spPr>
        <p:txBody>
          <a:bodyPr/>
          <a:lstStyle/>
          <a:p>
            <a:fld id="{C18C096D-DCB2-4A21-B8AC-F4A74E5054F2}" type="slidenum">
              <a:rPr lang="en-US" altLang="zh-CN"/>
              <a:pPr/>
              <a:t>250</a:t>
            </a:fld>
            <a:endParaRPr lang="en-US" altLang="zh-CN"/>
          </a:p>
        </p:txBody>
      </p:sp>
      <p:grpSp>
        <p:nvGrpSpPr>
          <p:cNvPr id="761858" name="Group 2"/>
          <p:cNvGrpSpPr>
            <a:grpSpLocks/>
          </p:cNvGrpSpPr>
          <p:nvPr/>
        </p:nvGrpSpPr>
        <p:grpSpPr bwMode="auto">
          <a:xfrm>
            <a:off x="0" y="0"/>
            <a:ext cx="9220200" cy="6858000"/>
            <a:chOff x="0" y="0"/>
            <a:chExt cx="5808" cy="4320"/>
          </a:xfrm>
        </p:grpSpPr>
        <p:grpSp>
          <p:nvGrpSpPr>
            <p:cNvPr id="761859" name="Group 3"/>
            <p:cNvGrpSpPr>
              <a:grpSpLocks/>
            </p:cNvGrpSpPr>
            <p:nvPr/>
          </p:nvGrpSpPr>
          <p:grpSpPr bwMode="auto">
            <a:xfrm>
              <a:off x="0" y="0"/>
              <a:ext cx="5760" cy="4320"/>
              <a:chOff x="-3" y="-3"/>
              <a:chExt cx="4362" cy="5818"/>
            </a:xfrm>
          </p:grpSpPr>
          <p:grpSp>
            <p:nvGrpSpPr>
              <p:cNvPr id="761860" name="Group 4"/>
              <p:cNvGrpSpPr>
                <a:grpSpLocks/>
              </p:cNvGrpSpPr>
              <p:nvPr/>
            </p:nvGrpSpPr>
            <p:grpSpPr bwMode="auto">
              <a:xfrm>
                <a:off x="0" y="0"/>
                <a:ext cx="4356" cy="5812"/>
                <a:chOff x="0" y="0"/>
                <a:chExt cx="4356" cy="5812"/>
              </a:xfrm>
            </p:grpSpPr>
            <p:grpSp>
              <p:nvGrpSpPr>
                <p:cNvPr id="761861" name="Group 5"/>
                <p:cNvGrpSpPr>
                  <a:grpSpLocks/>
                </p:cNvGrpSpPr>
                <p:nvPr/>
              </p:nvGrpSpPr>
              <p:grpSpPr bwMode="auto">
                <a:xfrm>
                  <a:off x="0" y="0"/>
                  <a:ext cx="614" cy="518"/>
                  <a:chOff x="0" y="0"/>
                  <a:chExt cx="614" cy="518"/>
                </a:xfrm>
              </p:grpSpPr>
              <p:sp>
                <p:nvSpPr>
                  <p:cNvPr id="761862" name="Rectangle 6"/>
                  <p:cNvSpPr>
                    <a:spLocks noChangeArrowheads="1"/>
                  </p:cNvSpPr>
                  <p:nvPr/>
                </p:nvSpPr>
                <p:spPr bwMode="auto">
                  <a:xfrm>
                    <a:off x="0"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63" name="Group 7"/>
                  <p:cNvGrpSpPr>
                    <a:grpSpLocks/>
                  </p:cNvGrpSpPr>
                  <p:nvPr/>
                </p:nvGrpSpPr>
                <p:grpSpPr bwMode="auto">
                  <a:xfrm>
                    <a:off x="0" y="0"/>
                    <a:ext cx="614" cy="518"/>
                    <a:chOff x="0" y="0"/>
                    <a:chExt cx="614" cy="518"/>
                  </a:xfrm>
                </p:grpSpPr>
                <p:sp>
                  <p:nvSpPr>
                    <p:cNvPr id="761864" name="Rectangle 8"/>
                    <p:cNvSpPr>
                      <a:spLocks noChangeArrowheads="1"/>
                    </p:cNvSpPr>
                    <p:nvPr/>
                  </p:nvSpPr>
                  <p:spPr bwMode="auto">
                    <a:xfrm>
                      <a:off x="43"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任务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65" name="Rectangle 9"/>
                    <p:cNvSpPr>
                      <a:spLocks noChangeArrowheads="1"/>
                    </p:cNvSpPr>
                    <p:nvPr/>
                  </p:nvSpPr>
                  <p:spPr bwMode="auto">
                    <a:xfrm>
                      <a:off x="0"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66" name="Group 10"/>
                <p:cNvGrpSpPr>
                  <a:grpSpLocks/>
                </p:cNvGrpSpPr>
                <p:nvPr/>
              </p:nvGrpSpPr>
              <p:grpSpPr bwMode="auto">
                <a:xfrm>
                  <a:off x="614" y="0"/>
                  <a:ext cx="614" cy="518"/>
                  <a:chOff x="614" y="0"/>
                  <a:chExt cx="614" cy="518"/>
                </a:xfrm>
              </p:grpSpPr>
              <p:sp>
                <p:nvSpPr>
                  <p:cNvPr id="761867" name="Rectangle 11"/>
                  <p:cNvSpPr>
                    <a:spLocks noChangeArrowheads="1"/>
                  </p:cNvSpPr>
                  <p:nvPr/>
                </p:nvSpPr>
                <p:spPr bwMode="auto">
                  <a:xfrm>
                    <a:off x="614"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68" name="Group 12"/>
                  <p:cNvGrpSpPr>
                    <a:grpSpLocks/>
                  </p:cNvGrpSpPr>
                  <p:nvPr/>
                </p:nvGrpSpPr>
                <p:grpSpPr bwMode="auto">
                  <a:xfrm>
                    <a:off x="614" y="0"/>
                    <a:ext cx="614" cy="518"/>
                    <a:chOff x="614" y="0"/>
                    <a:chExt cx="614" cy="518"/>
                  </a:xfrm>
                </p:grpSpPr>
                <p:sp>
                  <p:nvSpPr>
                    <p:cNvPr id="761869" name="Rectangle 13"/>
                    <p:cNvSpPr>
                      <a:spLocks noChangeArrowheads="1"/>
                    </p:cNvSpPr>
                    <p:nvPr/>
                  </p:nvSpPr>
                  <p:spPr bwMode="auto">
                    <a:xfrm>
                      <a:off x="657"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可能的风险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70" name="Rectangle 14"/>
                    <p:cNvSpPr>
                      <a:spLocks noChangeArrowheads="1"/>
                    </p:cNvSpPr>
                    <p:nvPr/>
                  </p:nvSpPr>
                  <p:spPr bwMode="auto">
                    <a:xfrm>
                      <a:off x="614"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71" name="Group 15"/>
                <p:cNvGrpSpPr>
                  <a:grpSpLocks/>
                </p:cNvGrpSpPr>
                <p:nvPr/>
              </p:nvGrpSpPr>
              <p:grpSpPr bwMode="auto">
                <a:xfrm>
                  <a:off x="1228" y="0"/>
                  <a:ext cx="804" cy="518"/>
                  <a:chOff x="1228" y="0"/>
                  <a:chExt cx="804" cy="518"/>
                </a:xfrm>
              </p:grpSpPr>
              <p:sp>
                <p:nvSpPr>
                  <p:cNvPr id="761872" name="Rectangle 16"/>
                  <p:cNvSpPr>
                    <a:spLocks noChangeArrowheads="1"/>
                  </p:cNvSpPr>
                  <p:nvPr/>
                </p:nvSpPr>
                <p:spPr bwMode="auto">
                  <a:xfrm>
                    <a:off x="1228" y="0"/>
                    <a:ext cx="80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73" name="Group 17"/>
                  <p:cNvGrpSpPr>
                    <a:grpSpLocks/>
                  </p:cNvGrpSpPr>
                  <p:nvPr/>
                </p:nvGrpSpPr>
                <p:grpSpPr bwMode="auto">
                  <a:xfrm>
                    <a:off x="1228" y="0"/>
                    <a:ext cx="804" cy="518"/>
                    <a:chOff x="1228" y="0"/>
                    <a:chExt cx="804" cy="518"/>
                  </a:xfrm>
                </p:grpSpPr>
                <p:sp>
                  <p:nvSpPr>
                    <p:cNvPr id="761874" name="Rectangle 18"/>
                    <p:cNvSpPr>
                      <a:spLocks noChangeArrowheads="1"/>
                    </p:cNvSpPr>
                    <p:nvPr/>
                  </p:nvSpPr>
                  <p:spPr bwMode="auto">
                    <a:xfrm>
                      <a:off x="1271" y="0"/>
                      <a:ext cx="71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产生的阶段</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75" name="Rectangle 19"/>
                    <p:cNvSpPr>
                      <a:spLocks noChangeArrowheads="1"/>
                    </p:cNvSpPr>
                    <p:nvPr/>
                  </p:nvSpPr>
                  <p:spPr bwMode="auto">
                    <a:xfrm>
                      <a:off x="1228" y="0"/>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76" name="Group 20"/>
                <p:cNvGrpSpPr>
                  <a:grpSpLocks/>
                </p:cNvGrpSpPr>
                <p:nvPr/>
              </p:nvGrpSpPr>
              <p:grpSpPr bwMode="auto">
                <a:xfrm>
                  <a:off x="2032" y="0"/>
                  <a:ext cx="1046" cy="518"/>
                  <a:chOff x="2032" y="0"/>
                  <a:chExt cx="1046" cy="518"/>
                </a:xfrm>
              </p:grpSpPr>
              <p:sp>
                <p:nvSpPr>
                  <p:cNvPr id="761877" name="Rectangle 21"/>
                  <p:cNvSpPr>
                    <a:spLocks noChangeArrowheads="1"/>
                  </p:cNvSpPr>
                  <p:nvPr/>
                </p:nvSpPr>
                <p:spPr bwMode="auto">
                  <a:xfrm>
                    <a:off x="2032" y="0"/>
                    <a:ext cx="1046"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78" name="Group 22"/>
                  <p:cNvGrpSpPr>
                    <a:grpSpLocks/>
                  </p:cNvGrpSpPr>
                  <p:nvPr/>
                </p:nvGrpSpPr>
                <p:grpSpPr bwMode="auto">
                  <a:xfrm>
                    <a:off x="2032" y="0"/>
                    <a:ext cx="1046" cy="518"/>
                    <a:chOff x="2032" y="0"/>
                    <a:chExt cx="1046" cy="518"/>
                  </a:xfrm>
                </p:grpSpPr>
                <p:sp>
                  <p:nvSpPr>
                    <p:cNvPr id="761879" name="Rectangle 23"/>
                    <p:cNvSpPr>
                      <a:spLocks noChangeArrowheads="1"/>
                    </p:cNvSpPr>
                    <p:nvPr/>
                  </p:nvSpPr>
                  <p:spPr bwMode="auto">
                    <a:xfrm>
                      <a:off x="2075" y="0"/>
                      <a:ext cx="960"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产生的原因</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80" name="Rectangle 24"/>
                    <p:cNvSpPr>
                      <a:spLocks noChangeArrowheads="1"/>
                    </p:cNvSpPr>
                    <p:nvPr/>
                  </p:nvSpPr>
                  <p:spPr bwMode="auto">
                    <a:xfrm>
                      <a:off x="2032" y="0"/>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81" name="Group 25"/>
                <p:cNvGrpSpPr>
                  <a:grpSpLocks/>
                </p:cNvGrpSpPr>
                <p:nvPr/>
              </p:nvGrpSpPr>
              <p:grpSpPr bwMode="auto">
                <a:xfrm>
                  <a:off x="3078" y="0"/>
                  <a:ext cx="664" cy="518"/>
                  <a:chOff x="3078" y="0"/>
                  <a:chExt cx="664" cy="518"/>
                </a:xfrm>
              </p:grpSpPr>
              <p:sp>
                <p:nvSpPr>
                  <p:cNvPr id="761882" name="Rectangle 26"/>
                  <p:cNvSpPr>
                    <a:spLocks noChangeArrowheads="1"/>
                  </p:cNvSpPr>
                  <p:nvPr/>
                </p:nvSpPr>
                <p:spPr bwMode="auto">
                  <a:xfrm>
                    <a:off x="3078" y="0"/>
                    <a:ext cx="66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83" name="Group 27"/>
                  <p:cNvGrpSpPr>
                    <a:grpSpLocks/>
                  </p:cNvGrpSpPr>
                  <p:nvPr/>
                </p:nvGrpSpPr>
                <p:grpSpPr bwMode="auto">
                  <a:xfrm>
                    <a:off x="3078" y="0"/>
                    <a:ext cx="664" cy="518"/>
                    <a:chOff x="3078" y="0"/>
                    <a:chExt cx="664" cy="518"/>
                  </a:xfrm>
                </p:grpSpPr>
                <p:sp>
                  <p:nvSpPr>
                    <p:cNvPr id="761884" name="Rectangle 28"/>
                    <p:cNvSpPr>
                      <a:spLocks noChangeArrowheads="1"/>
                    </p:cNvSpPr>
                    <p:nvPr/>
                  </p:nvSpPr>
                  <p:spPr bwMode="auto">
                    <a:xfrm>
                      <a:off x="3121" y="0"/>
                      <a:ext cx="57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避免的措施</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85" name="Rectangle 29"/>
                    <p:cNvSpPr>
                      <a:spLocks noChangeArrowheads="1"/>
                    </p:cNvSpPr>
                    <p:nvPr/>
                  </p:nvSpPr>
                  <p:spPr bwMode="auto">
                    <a:xfrm>
                      <a:off x="3078" y="0"/>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86" name="Group 30"/>
                <p:cNvGrpSpPr>
                  <a:grpSpLocks/>
                </p:cNvGrpSpPr>
                <p:nvPr/>
              </p:nvGrpSpPr>
              <p:grpSpPr bwMode="auto">
                <a:xfrm>
                  <a:off x="3742" y="0"/>
                  <a:ext cx="614" cy="518"/>
                  <a:chOff x="3742" y="0"/>
                  <a:chExt cx="614" cy="518"/>
                </a:xfrm>
              </p:grpSpPr>
              <p:sp>
                <p:nvSpPr>
                  <p:cNvPr id="761887" name="Rectangle 31"/>
                  <p:cNvSpPr>
                    <a:spLocks noChangeArrowheads="1"/>
                  </p:cNvSpPr>
                  <p:nvPr/>
                </p:nvSpPr>
                <p:spPr bwMode="auto">
                  <a:xfrm>
                    <a:off x="3742"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1888" name="Group 32"/>
                  <p:cNvGrpSpPr>
                    <a:grpSpLocks/>
                  </p:cNvGrpSpPr>
                  <p:nvPr/>
                </p:nvGrpSpPr>
                <p:grpSpPr bwMode="auto">
                  <a:xfrm>
                    <a:off x="3742" y="0"/>
                    <a:ext cx="614" cy="518"/>
                    <a:chOff x="3742" y="0"/>
                    <a:chExt cx="614" cy="518"/>
                  </a:xfrm>
                </p:grpSpPr>
                <p:sp>
                  <p:nvSpPr>
                    <p:cNvPr id="761889" name="Rectangle 33"/>
                    <p:cNvSpPr>
                      <a:spLocks noChangeArrowheads="1"/>
                    </p:cNvSpPr>
                    <p:nvPr/>
                  </p:nvSpPr>
                  <p:spPr bwMode="auto">
                    <a:xfrm>
                      <a:off x="3785"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发生后的处理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90" name="Rectangle 34"/>
                    <p:cNvSpPr>
                      <a:spLocks noChangeArrowheads="1"/>
                    </p:cNvSpPr>
                    <p:nvPr/>
                  </p:nvSpPr>
                  <p:spPr bwMode="auto">
                    <a:xfrm>
                      <a:off x="3742"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1891" name="Group 35"/>
                <p:cNvGrpSpPr>
                  <a:grpSpLocks/>
                </p:cNvGrpSpPr>
                <p:nvPr/>
              </p:nvGrpSpPr>
              <p:grpSpPr bwMode="auto">
                <a:xfrm>
                  <a:off x="0" y="518"/>
                  <a:ext cx="614" cy="863"/>
                  <a:chOff x="0" y="518"/>
                  <a:chExt cx="614" cy="863"/>
                </a:xfrm>
              </p:grpSpPr>
              <p:sp>
                <p:nvSpPr>
                  <p:cNvPr id="761892" name="Rectangle 36"/>
                  <p:cNvSpPr>
                    <a:spLocks noChangeArrowheads="1"/>
                  </p:cNvSpPr>
                  <p:nvPr/>
                </p:nvSpPr>
                <p:spPr bwMode="auto">
                  <a:xfrm>
                    <a:off x="43"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制定设计阶段的规范和标准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93" name="Rectangle 37"/>
                  <p:cNvSpPr>
                    <a:spLocks noChangeArrowheads="1"/>
                  </p:cNvSpPr>
                  <p:nvPr/>
                </p:nvSpPr>
                <p:spPr bwMode="auto">
                  <a:xfrm>
                    <a:off x="0"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894" name="Group 38"/>
                <p:cNvGrpSpPr>
                  <a:grpSpLocks/>
                </p:cNvGrpSpPr>
                <p:nvPr/>
              </p:nvGrpSpPr>
              <p:grpSpPr bwMode="auto">
                <a:xfrm>
                  <a:off x="614" y="518"/>
                  <a:ext cx="614" cy="863"/>
                  <a:chOff x="614" y="518"/>
                  <a:chExt cx="614" cy="863"/>
                </a:xfrm>
              </p:grpSpPr>
              <p:sp>
                <p:nvSpPr>
                  <p:cNvPr id="761895" name="Rectangle 39"/>
                  <p:cNvSpPr>
                    <a:spLocks noChangeArrowheads="1"/>
                  </p:cNvSpPr>
                  <p:nvPr/>
                </p:nvSpPr>
                <p:spPr bwMode="auto">
                  <a:xfrm>
                    <a:off x="657"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96" name="Rectangle 40"/>
                  <p:cNvSpPr>
                    <a:spLocks noChangeArrowheads="1"/>
                  </p:cNvSpPr>
                  <p:nvPr/>
                </p:nvSpPr>
                <p:spPr bwMode="auto">
                  <a:xfrm>
                    <a:off x="614"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897" name="Group 41"/>
                <p:cNvGrpSpPr>
                  <a:grpSpLocks/>
                </p:cNvGrpSpPr>
                <p:nvPr/>
              </p:nvGrpSpPr>
              <p:grpSpPr bwMode="auto">
                <a:xfrm>
                  <a:off x="1228" y="518"/>
                  <a:ext cx="804" cy="863"/>
                  <a:chOff x="1228" y="518"/>
                  <a:chExt cx="804" cy="863"/>
                </a:xfrm>
              </p:grpSpPr>
              <p:sp>
                <p:nvSpPr>
                  <p:cNvPr id="761898" name="Rectangle 42"/>
                  <p:cNvSpPr>
                    <a:spLocks noChangeArrowheads="1"/>
                  </p:cNvSpPr>
                  <p:nvPr/>
                </p:nvSpPr>
                <p:spPr bwMode="auto">
                  <a:xfrm>
                    <a:off x="1271" y="518"/>
                    <a:ext cx="71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项目准备</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899" name="Rectangle 43"/>
                  <p:cNvSpPr>
                    <a:spLocks noChangeArrowheads="1"/>
                  </p:cNvSpPr>
                  <p:nvPr/>
                </p:nvSpPr>
                <p:spPr bwMode="auto">
                  <a:xfrm>
                    <a:off x="1228" y="518"/>
                    <a:ext cx="80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00" name="Group 44"/>
                <p:cNvGrpSpPr>
                  <a:grpSpLocks/>
                </p:cNvGrpSpPr>
                <p:nvPr/>
              </p:nvGrpSpPr>
              <p:grpSpPr bwMode="auto">
                <a:xfrm>
                  <a:off x="2032" y="518"/>
                  <a:ext cx="1046" cy="863"/>
                  <a:chOff x="2032" y="518"/>
                  <a:chExt cx="1046" cy="863"/>
                </a:xfrm>
              </p:grpSpPr>
              <p:sp>
                <p:nvSpPr>
                  <p:cNvPr id="761901" name="Rectangle 45"/>
                  <p:cNvSpPr>
                    <a:spLocks noChangeArrowheads="1"/>
                  </p:cNvSpPr>
                  <p:nvPr/>
                </p:nvSpPr>
                <p:spPr bwMode="auto">
                  <a:xfrm>
                    <a:off x="2075" y="518"/>
                    <a:ext cx="960"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需制定的规范和标准较多，而同时需完成其他工作，使得可使用的时间和资源有限</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02" name="Rectangle 46"/>
                  <p:cNvSpPr>
                    <a:spLocks noChangeArrowheads="1"/>
                  </p:cNvSpPr>
                  <p:nvPr/>
                </p:nvSpPr>
                <p:spPr bwMode="auto">
                  <a:xfrm>
                    <a:off x="2032" y="518"/>
                    <a:ext cx="1046"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03" name="Group 47"/>
                <p:cNvGrpSpPr>
                  <a:grpSpLocks/>
                </p:cNvGrpSpPr>
                <p:nvPr/>
              </p:nvGrpSpPr>
              <p:grpSpPr bwMode="auto">
                <a:xfrm>
                  <a:off x="3078" y="518"/>
                  <a:ext cx="664" cy="863"/>
                  <a:chOff x="3078" y="518"/>
                  <a:chExt cx="664" cy="863"/>
                </a:xfrm>
              </p:grpSpPr>
              <p:sp>
                <p:nvSpPr>
                  <p:cNvPr id="761904" name="Rectangle 48"/>
                  <p:cNvSpPr>
                    <a:spLocks noChangeArrowheads="1"/>
                  </p:cNvSpPr>
                  <p:nvPr/>
                </p:nvSpPr>
                <p:spPr bwMode="auto">
                  <a:xfrm>
                    <a:off x="3121" y="518"/>
                    <a:ext cx="57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05" name="Rectangle 49"/>
                  <p:cNvSpPr>
                    <a:spLocks noChangeArrowheads="1"/>
                  </p:cNvSpPr>
                  <p:nvPr/>
                </p:nvSpPr>
                <p:spPr bwMode="auto">
                  <a:xfrm>
                    <a:off x="3078" y="518"/>
                    <a:ext cx="66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06" name="Group 50"/>
                <p:cNvGrpSpPr>
                  <a:grpSpLocks/>
                </p:cNvGrpSpPr>
                <p:nvPr/>
              </p:nvGrpSpPr>
              <p:grpSpPr bwMode="auto">
                <a:xfrm>
                  <a:off x="3742" y="518"/>
                  <a:ext cx="614" cy="863"/>
                  <a:chOff x="3742" y="518"/>
                  <a:chExt cx="614" cy="863"/>
                </a:xfrm>
              </p:grpSpPr>
              <p:sp>
                <p:nvSpPr>
                  <p:cNvPr id="761907" name="Rectangle 51"/>
                  <p:cNvSpPr>
                    <a:spLocks noChangeArrowheads="1"/>
                  </p:cNvSpPr>
                  <p:nvPr/>
                </p:nvSpPr>
                <p:spPr bwMode="auto">
                  <a:xfrm>
                    <a:off x="3785"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08" name="Rectangle 52"/>
                  <p:cNvSpPr>
                    <a:spLocks noChangeArrowheads="1"/>
                  </p:cNvSpPr>
                  <p:nvPr/>
                </p:nvSpPr>
                <p:spPr bwMode="auto">
                  <a:xfrm>
                    <a:off x="3742"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09" name="Group 53"/>
                <p:cNvGrpSpPr>
                  <a:grpSpLocks/>
                </p:cNvGrpSpPr>
                <p:nvPr/>
              </p:nvGrpSpPr>
              <p:grpSpPr bwMode="auto">
                <a:xfrm>
                  <a:off x="0" y="1381"/>
                  <a:ext cx="614" cy="518"/>
                  <a:chOff x="0" y="1381"/>
                  <a:chExt cx="614" cy="518"/>
                </a:xfrm>
              </p:grpSpPr>
              <p:sp>
                <p:nvSpPr>
                  <p:cNvPr id="761910" name="Rectangle 54"/>
                  <p:cNvSpPr>
                    <a:spLocks noChangeArrowheads="1"/>
                  </p:cNvSpPr>
                  <p:nvPr/>
                </p:nvSpPr>
                <p:spPr bwMode="auto">
                  <a:xfrm>
                    <a:off x="43"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11" name="Rectangle 55"/>
                  <p:cNvSpPr>
                    <a:spLocks noChangeArrowheads="1"/>
                  </p:cNvSpPr>
                  <p:nvPr/>
                </p:nvSpPr>
                <p:spPr bwMode="auto">
                  <a:xfrm>
                    <a:off x="0"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12" name="Group 56"/>
                <p:cNvGrpSpPr>
                  <a:grpSpLocks/>
                </p:cNvGrpSpPr>
                <p:nvPr/>
              </p:nvGrpSpPr>
              <p:grpSpPr bwMode="auto">
                <a:xfrm>
                  <a:off x="614" y="1381"/>
                  <a:ext cx="614" cy="518"/>
                  <a:chOff x="614" y="1381"/>
                  <a:chExt cx="614" cy="518"/>
                </a:xfrm>
              </p:grpSpPr>
              <p:sp>
                <p:nvSpPr>
                  <p:cNvPr id="761913" name="Rectangle 57"/>
                  <p:cNvSpPr>
                    <a:spLocks noChangeArrowheads="1"/>
                  </p:cNvSpPr>
                  <p:nvPr/>
                </p:nvSpPr>
                <p:spPr bwMode="auto">
                  <a:xfrm>
                    <a:off x="657"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14" name="Rectangle 58"/>
                  <p:cNvSpPr>
                    <a:spLocks noChangeArrowheads="1"/>
                  </p:cNvSpPr>
                  <p:nvPr/>
                </p:nvSpPr>
                <p:spPr bwMode="auto">
                  <a:xfrm>
                    <a:off x="614"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15" name="Group 59"/>
                <p:cNvGrpSpPr>
                  <a:grpSpLocks/>
                </p:cNvGrpSpPr>
                <p:nvPr/>
              </p:nvGrpSpPr>
              <p:grpSpPr bwMode="auto">
                <a:xfrm>
                  <a:off x="1228" y="1381"/>
                  <a:ext cx="804" cy="518"/>
                  <a:chOff x="1228" y="1381"/>
                  <a:chExt cx="804" cy="518"/>
                </a:xfrm>
              </p:grpSpPr>
              <p:sp>
                <p:nvSpPr>
                  <p:cNvPr id="761916" name="Rectangle 60"/>
                  <p:cNvSpPr>
                    <a:spLocks noChangeArrowheads="1"/>
                  </p:cNvSpPr>
                  <p:nvPr/>
                </p:nvSpPr>
                <p:spPr bwMode="auto">
                  <a:xfrm>
                    <a:off x="1271" y="1381"/>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17" name="Rectangle 61"/>
                  <p:cNvSpPr>
                    <a:spLocks noChangeArrowheads="1"/>
                  </p:cNvSpPr>
                  <p:nvPr/>
                </p:nvSpPr>
                <p:spPr bwMode="auto">
                  <a:xfrm>
                    <a:off x="1228" y="1381"/>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18" name="Group 62"/>
                <p:cNvGrpSpPr>
                  <a:grpSpLocks/>
                </p:cNvGrpSpPr>
                <p:nvPr/>
              </p:nvGrpSpPr>
              <p:grpSpPr bwMode="auto">
                <a:xfrm>
                  <a:off x="2032" y="1381"/>
                  <a:ext cx="1046" cy="518"/>
                  <a:chOff x="2032" y="1381"/>
                  <a:chExt cx="1046" cy="518"/>
                </a:xfrm>
              </p:grpSpPr>
              <p:sp>
                <p:nvSpPr>
                  <p:cNvPr id="761919" name="Rectangle 63"/>
                  <p:cNvSpPr>
                    <a:spLocks noChangeArrowheads="1"/>
                  </p:cNvSpPr>
                  <p:nvPr/>
                </p:nvSpPr>
                <p:spPr bwMode="auto">
                  <a:xfrm>
                    <a:off x="2075" y="1381"/>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由于设备未到位导致延误开发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20" name="Rectangle 64"/>
                  <p:cNvSpPr>
                    <a:spLocks noChangeArrowheads="1"/>
                  </p:cNvSpPr>
                  <p:nvPr/>
                </p:nvSpPr>
                <p:spPr bwMode="auto">
                  <a:xfrm>
                    <a:off x="2032" y="1381"/>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21" name="Group 65"/>
                <p:cNvGrpSpPr>
                  <a:grpSpLocks/>
                </p:cNvGrpSpPr>
                <p:nvPr/>
              </p:nvGrpSpPr>
              <p:grpSpPr bwMode="auto">
                <a:xfrm>
                  <a:off x="3078" y="1381"/>
                  <a:ext cx="664" cy="518"/>
                  <a:chOff x="3078" y="1381"/>
                  <a:chExt cx="664" cy="518"/>
                </a:xfrm>
              </p:grpSpPr>
              <p:sp>
                <p:nvSpPr>
                  <p:cNvPr id="761922" name="Rectangle 66"/>
                  <p:cNvSpPr>
                    <a:spLocks noChangeArrowheads="1"/>
                  </p:cNvSpPr>
                  <p:nvPr/>
                </p:nvSpPr>
                <p:spPr bwMode="auto">
                  <a:xfrm>
                    <a:off x="3121" y="1381"/>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23" name="Rectangle 67"/>
                  <p:cNvSpPr>
                    <a:spLocks noChangeArrowheads="1"/>
                  </p:cNvSpPr>
                  <p:nvPr/>
                </p:nvSpPr>
                <p:spPr bwMode="auto">
                  <a:xfrm>
                    <a:off x="3078" y="1381"/>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24" name="Group 68"/>
                <p:cNvGrpSpPr>
                  <a:grpSpLocks/>
                </p:cNvGrpSpPr>
                <p:nvPr/>
              </p:nvGrpSpPr>
              <p:grpSpPr bwMode="auto">
                <a:xfrm>
                  <a:off x="3742" y="1381"/>
                  <a:ext cx="614" cy="518"/>
                  <a:chOff x="3742" y="1381"/>
                  <a:chExt cx="614" cy="518"/>
                </a:xfrm>
              </p:grpSpPr>
              <p:sp>
                <p:nvSpPr>
                  <p:cNvPr id="761925" name="Rectangle 69"/>
                  <p:cNvSpPr>
                    <a:spLocks noChangeArrowheads="1"/>
                  </p:cNvSpPr>
                  <p:nvPr/>
                </p:nvSpPr>
                <p:spPr bwMode="auto">
                  <a:xfrm>
                    <a:off x="3785"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26" name="Rectangle 70"/>
                  <p:cNvSpPr>
                    <a:spLocks noChangeArrowheads="1"/>
                  </p:cNvSpPr>
                  <p:nvPr/>
                </p:nvSpPr>
                <p:spPr bwMode="auto">
                  <a:xfrm>
                    <a:off x="3742"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27" name="Group 71"/>
                <p:cNvGrpSpPr>
                  <a:grpSpLocks/>
                </p:cNvGrpSpPr>
                <p:nvPr/>
              </p:nvGrpSpPr>
              <p:grpSpPr bwMode="auto">
                <a:xfrm>
                  <a:off x="0" y="1899"/>
                  <a:ext cx="614" cy="978"/>
                  <a:chOff x="0" y="1899"/>
                  <a:chExt cx="614" cy="978"/>
                </a:xfrm>
              </p:grpSpPr>
              <p:sp>
                <p:nvSpPr>
                  <p:cNvPr id="761928" name="Rectangle 72"/>
                  <p:cNvSpPr>
                    <a:spLocks noChangeArrowheads="1"/>
                  </p:cNvSpPr>
                  <p:nvPr/>
                </p:nvSpPr>
                <p:spPr bwMode="auto">
                  <a:xfrm>
                    <a:off x="43"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管理系统设计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29" name="Rectangle 73"/>
                  <p:cNvSpPr>
                    <a:spLocks noChangeArrowheads="1"/>
                  </p:cNvSpPr>
                  <p:nvPr/>
                </p:nvSpPr>
                <p:spPr bwMode="auto">
                  <a:xfrm>
                    <a:off x="0"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30" name="Group 74"/>
                <p:cNvGrpSpPr>
                  <a:grpSpLocks/>
                </p:cNvGrpSpPr>
                <p:nvPr/>
              </p:nvGrpSpPr>
              <p:grpSpPr bwMode="auto">
                <a:xfrm>
                  <a:off x="614" y="1899"/>
                  <a:ext cx="614" cy="978"/>
                  <a:chOff x="614" y="1899"/>
                  <a:chExt cx="614" cy="978"/>
                </a:xfrm>
              </p:grpSpPr>
              <p:sp>
                <p:nvSpPr>
                  <p:cNvPr id="761931" name="Rectangle 75"/>
                  <p:cNvSpPr>
                    <a:spLocks noChangeArrowheads="1"/>
                  </p:cNvSpPr>
                  <p:nvPr/>
                </p:nvSpPr>
                <p:spPr bwMode="auto">
                  <a:xfrm>
                    <a:off x="657"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技术风险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32" name="Rectangle 76"/>
                  <p:cNvSpPr>
                    <a:spLocks noChangeArrowheads="1"/>
                  </p:cNvSpPr>
                  <p:nvPr/>
                </p:nvSpPr>
                <p:spPr bwMode="auto">
                  <a:xfrm>
                    <a:off x="614"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33" name="Group 77"/>
                <p:cNvGrpSpPr>
                  <a:grpSpLocks/>
                </p:cNvGrpSpPr>
                <p:nvPr/>
              </p:nvGrpSpPr>
              <p:grpSpPr bwMode="auto">
                <a:xfrm>
                  <a:off x="1228" y="1899"/>
                  <a:ext cx="804" cy="978"/>
                  <a:chOff x="1228" y="1899"/>
                  <a:chExt cx="804" cy="978"/>
                </a:xfrm>
              </p:grpSpPr>
              <p:sp>
                <p:nvSpPr>
                  <p:cNvPr id="761934" name="Rectangle 78"/>
                  <p:cNvSpPr>
                    <a:spLocks noChangeArrowheads="1"/>
                  </p:cNvSpPr>
                  <p:nvPr/>
                </p:nvSpPr>
                <p:spPr bwMode="auto">
                  <a:xfrm>
                    <a:off x="1271" y="1899"/>
                    <a:ext cx="71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35" name="Rectangle 79"/>
                  <p:cNvSpPr>
                    <a:spLocks noChangeArrowheads="1"/>
                  </p:cNvSpPr>
                  <p:nvPr/>
                </p:nvSpPr>
                <p:spPr bwMode="auto">
                  <a:xfrm>
                    <a:off x="1228" y="1899"/>
                    <a:ext cx="80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36" name="Group 80"/>
                <p:cNvGrpSpPr>
                  <a:grpSpLocks/>
                </p:cNvGrpSpPr>
                <p:nvPr/>
              </p:nvGrpSpPr>
              <p:grpSpPr bwMode="auto">
                <a:xfrm>
                  <a:off x="2032" y="1899"/>
                  <a:ext cx="1046" cy="978"/>
                  <a:chOff x="2032" y="1899"/>
                  <a:chExt cx="1046" cy="978"/>
                </a:xfrm>
              </p:grpSpPr>
              <p:sp>
                <p:nvSpPr>
                  <p:cNvPr id="761937" name="Rectangle 81"/>
                  <p:cNvSpPr>
                    <a:spLocks noChangeArrowheads="1"/>
                  </p:cNvSpPr>
                  <p:nvPr/>
                </p:nvSpPr>
                <p:spPr bwMode="auto">
                  <a:xfrm>
                    <a:off x="2075" y="1899"/>
                    <a:ext cx="9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基于</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平台开发</a:t>
                    </a:r>
                    <a:r>
                      <a:rPr kumimoji="1" lang="en-US" altLang="zh-CN" sz="1400" b="0">
                        <a:latin typeface="Times New Roman" panose="02020603050405020304" pitchFamily="18" charset="0"/>
                        <a:ea typeface="宋体" panose="02010600030101010101" pitchFamily="2" charset="-122"/>
                      </a:rPr>
                      <a:t>SDH</a:t>
                    </a:r>
                    <a:r>
                      <a:rPr kumimoji="1" lang="zh-CN" altLang="en-US" sz="1400" b="0">
                        <a:latin typeface="Times New Roman" panose="02020603050405020304" pitchFamily="18" charset="0"/>
                        <a:ea typeface="宋体" panose="02010600030101010101" pitchFamily="2" charset="-122"/>
                      </a:rPr>
                      <a:t>专网管理系统对于公司乃至国内都是全新的课题，由于技术的掌握程度和经验的欠缺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38" name="Rectangle 82"/>
                  <p:cNvSpPr>
                    <a:spLocks noChangeArrowheads="1"/>
                  </p:cNvSpPr>
                  <p:nvPr/>
                </p:nvSpPr>
                <p:spPr bwMode="auto">
                  <a:xfrm>
                    <a:off x="2032" y="1899"/>
                    <a:ext cx="1046"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39" name="Group 83"/>
                <p:cNvGrpSpPr>
                  <a:grpSpLocks/>
                </p:cNvGrpSpPr>
                <p:nvPr/>
              </p:nvGrpSpPr>
              <p:grpSpPr bwMode="auto">
                <a:xfrm>
                  <a:off x="3078" y="1899"/>
                  <a:ext cx="664" cy="978"/>
                  <a:chOff x="3078" y="1899"/>
                  <a:chExt cx="664" cy="978"/>
                </a:xfrm>
              </p:grpSpPr>
              <p:sp>
                <p:nvSpPr>
                  <p:cNvPr id="761940" name="Rectangle 84"/>
                  <p:cNvSpPr>
                    <a:spLocks noChangeArrowheads="1"/>
                  </p:cNvSpPr>
                  <p:nvPr/>
                </p:nvSpPr>
                <p:spPr bwMode="auto">
                  <a:xfrm>
                    <a:off x="3121" y="1899"/>
                    <a:ext cx="57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在系统设计前请</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专家进行相关培训</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41" name="Rectangle 85"/>
                  <p:cNvSpPr>
                    <a:spLocks noChangeArrowheads="1"/>
                  </p:cNvSpPr>
                  <p:nvPr/>
                </p:nvSpPr>
                <p:spPr bwMode="auto">
                  <a:xfrm>
                    <a:off x="3078" y="1899"/>
                    <a:ext cx="66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42" name="Group 86"/>
                <p:cNvGrpSpPr>
                  <a:grpSpLocks/>
                </p:cNvGrpSpPr>
                <p:nvPr/>
              </p:nvGrpSpPr>
              <p:grpSpPr bwMode="auto">
                <a:xfrm>
                  <a:off x="3742" y="1899"/>
                  <a:ext cx="614" cy="978"/>
                  <a:chOff x="3742" y="1899"/>
                  <a:chExt cx="614" cy="978"/>
                </a:xfrm>
              </p:grpSpPr>
              <p:sp>
                <p:nvSpPr>
                  <p:cNvPr id="761943" name="Rectangle 87"/>
                  <p:cNvSpPr>
                    <a:spLocks noChangeArrowheads="1"/>
                  </p:cNvSpPr>
                  <p:nvPr/>
                </p:nvSpPr>
                <p:spPr bwMode="auto">
                  <a:xfrm>
                    <a:off x="3785"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44" name="Rectangle 88"/>
                  <p:cNvSpPr>
                    <a:spLocks noChangeArrowheads="1"/>
                  </p:cNvSpPr>
                  <p:nvPr/>
                </p:nvSpPr>
                <p:spPr bwMode="auto">
                  <a:xfrm>
                    <a:off x="3742"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45" name="Group 89"/>
                <p:cNvGrpSpPr>
                  <a:grpSpLocks/>
                </p:cNvGrpSpPr>
                <p:nvPr/>
              </p:nvGrpSpPr>
              <p:grpSpPr bwMode="auto">
                <a:xfrm>
                  <a:off x="0" y="2877"/>
                  <a:ext cx="614" cy="748"/>
                  <a:chOff x="0" y="2877"/>
                  <a:chExt cx="614" cy="748"/>
                </a:xfrm>
              </p:grpSpPr>
              <p:sp>
                <p:nvSpPr>
                  <p:cNvPr id="761946" name="Rectangle 90"/>
                  <p:cNvSpPr>
                    <a:spLocks noChangeArrowheads="1"/>
                  </p:cNvSpPr>
                  <p:nvPr/>
                </p:nvSpPr>
                <p:spPr bwMode="auto">
                  <a:xfrm>
                    <a:off x="43"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对功能规格和系统设计的调整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47" name="Rectangle 91"/>
                  <p:cNvSpPr>
                    <a:spLocks noChangeArrowheads="1"/>
                  </p:cNvSpPr>
                  <p:nvPr/>
                </p:nvSpPr>
                <p:spPr bwMode="auto">
                  <a:xfrm>
                    <a:off x="0"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48" name="Group 92"/>
                <p:cNvGrpSpPr>
                  <a:grpSpLocks/>
                </p:cNvGrpSpPr>
                <p:nvPr/>
              </p:nvGrpSpPr>
              <p:grpSpPr bwMode="auto">
                <a:xfrm>
                  <a:off x="614" y="2877"/>
                  <a:ext cx="614" cy="748"/>
                  <a:chOff x="614" y="2877"/>
                  <a:chExt cx="614" cy="748"/>
                </a:xfrm>
              </p:grpSpPr>
              <p:sp>
                <p:nvSpPr>
                  <p:cNvPr id="761949" name="Rectangle 93"/>
                  <p:cNvSpPr>
                    <a:spLocks noChangeArrowheads="1"/>
                  </p:cNvSpPr>
                  <p:nvPr/>
                </p:nvSpPr>
                <p:spPr bwMode="auto">
                  <a:xfrm>
                    <a:off x="657"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50" name="Rectangle 94"/>
                  <p:cNvSpPr>
                    <a:spLocks noChangeArrowheads="1"/>
                  </p:cNvSpPr>
                  <p:nvPr/>
                </p:nvSpPr>
                <p:spPr bwMode="auto">
                  <a:xfrm>
                    <a:off x="614"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51" name="Group 95"/>
                <p:cNvGrpSpPr>
                  <a:grpSpLocks/>
                </p:cNvGrpSpPr>
                <p:nvPr/>
              </p:nvGrpSpPr>
              <p:grpSpPr bwMode="auto">
                <a:xfrm>
                  <a:off x="1228" y="2877"/>
                  <a:ext cx="804" cy="748"/>
                  <a:chOff x="1228" y="2877"/>
                  <a:chExt cx="804" cy="748"/>
                </a:xfrm>
              </p:grpSpPr>
              <p:sp>
                <p:nvSpPr>
                  <p:cNvPr id="761952" name="Rectangle 96"/>
                  <p:cNvSpPr>
                    <a:spLocks noChangeArrowheads="1"/>
                  </p:cNvSpPr>
                  <p:nvPr/>
                </p:nvSpPr>
                <p:spPr bwMode="auto">
                  <a:xfrm>
                    <a:off x="1271" y="2877"/>
                    <a:ext cx="71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53" name="Rectangle 97"/>
                  <p:cNvSpPr>
                    <a:spLocks noChangeArrowheads="1"/>
                  </p:cNvSpPr>
                  <p:nvPr/>
                </p:nvSpPr>
                <p:spPr bwMode="auto">
                  <a:xfrm>
                    <a:off x="1228" y="2877"/>
                    <a:ext cx="80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54" name="Group 98"/>
                <p:cNvGrpSpPr>
                  <a:grpSpLocks/>
                </p:cNvGrpSpPr>
                <p:nvPr/>
              </p:nvGrpSpPr>
              <p:grpSpPr bwMode="auto">
                <a:xfrm>
                  <a:off x="2032" y="2877"/>
                  <a:ext cx="1046" cy="748"/>
                  <a:chOff x="2032" y="2877"/>
                  <a:chExt cx="1046" cy="748"/>
                </a:xfrm>
              </p:grpSpPr>
              <p:sp>
                <p:nvSpPr>
                  <p:cNvPr id="761955" name="Rectangle 99"/>
                  <p:cNvSpPr>
                    <a:spLocks noChangeArrowheads="1"/>
                  </p:cNvSpPr>
                  <p:nvPr/>
                </p:nvSpPr>
                <p:spPr bwMode="auto">
                  <a:xfrm>
                    <a:off x="2075" y="2877"/>
                    <a:ext cx="96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评测结果对功能规格和系统设计影响较大</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56" name="Rectangle 100"/>
                  <p:cNvSpPr>
                    <a:spLocks noChangeArrowheads="1"/>
                  </p:cNvSpPr>
                  <p:nvPr/>
                </p:nvSpPr>
                <p:spPr bwMode="auto">
                  <a:xfrm>
                    <a:off x="2032" y="2877"/>
                    <a:ext cx="1046"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57" name="Group 101"/>
                <p:cNvGrpSpPr>
                  <a:grpSpLocks/>
                </p:cNvGrpSpPr>
                <p:nvPr/>
              </p:nvGrpSpPr>
              <p:grpSpPr bwMode="auto">
                <a:xfrm>
                  <a:off x="3078" y="2877"/>
                  <a:ext cx="664" cy="748"/>
                  <a:chOff x="3078" y="2877"/>
                  <a:chExt cx="664" cy="748"/>
                </a:xfrm>
              </p:grpSpPr>
              <p:sp>
                <p:nvSpPr>
                  <p:cNvPr id="761958" name="Rectangle 102"/>
                  <p:cNvSpPr>
                    <a:spLocks noChangeArrowheads="1"/>
                  </p:cNvSpPr>
                  <p:nvPr/>
                </p:nvSpPr>
                <p:spPr bwMode="auto">
                  <a:xfrm>
                    <a:off x="3121" y="2877"/>
                    <a:ext cx="57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59" name="Rectangle 103"/>
                  <p:cNvSpPr>
                    <a:spLocks noChangeArrowheads="1"/>
                  </p:cNvSpPr>
                  <p:nvPr/>
                </p:nvSpPr>
                <p:spPr bwMode="auto">
                  <a:xfrm>
                    <a:off x="3078" y="2877"/>
                    <a:ext cx="66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60" name="Group 104"/>
                <p:cNvGrpSpPr>
                  <a:grpSpLocks/>
                </p:cNvGrpSpPr>
                <p:nvPr/>
              </p:nvGrpSpPr>
              <p:grpSpPr bwMode="auto">
                <a:xfrm>
                  <a:off x="3742" y="2877"/>
                  <a:ext cx="614" cy="748"/>
                  <a:chOff x="3742" y="2877"/>
                  <a:chExt cx="614" cy="748"/>
                </a:xfrm>
              </p:grpSpPr>
              <p:sp>
                <p:nvSpPr>
                  <p:cNvPr id="761961" name="Rectangle 105"/>
                  <p:cNvSpPr>
                    <a:spLocks noChangeArrowheads="1"/>
                  </p:cNvSpPr>
                  <p:nvPr/>
                </p:nvSpPr>
                <p:spPr bwMode="auto">
                  <a:xfrm>
                    <a:off x="3785"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62" name="Rectangle 106"/>
                  <p:cNvSpPr>
                    <a:spLocks noChangeArrowheads="1"/>
                  </p:cNvSpPr>
                  <p:nvPr/>
                </p:nvSpPr>
                <p:spPr bwMode="auto">
                  <a:xfrm>
                    <a:off x="3742"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63" name="Group 107"/>
                <p:cNvGrpSpPr>
                  <a:grpSpLocks/>
                </p:cNvGrpSpPr>
                <p:nvPr/>
              </p:nvGrpSpPr>
              <p:grpSpPr bwMode="auto">
                <a:xfrm>
                  <a:off x="0" y="3625"/>
                  <a:ext cx="614" cy="518"/>
                  <a:chOff x="0" y="3625"/>
                  <a:chExt cx="614" cy="518"/>
                </a:xfrm>
              </p:grpSpPr>
              <p:sp>
                <p:nvSpPr>
                  <p:cNvPr id="761964" name="Rectangle 108"/>
                  <p:cNvSpPr>
                    <a:spLocks noChangeArrowheads="1"/>
                  </p:cNvSpPr>
                  <p:nvPr/>
                </p:nvSpPr>
                <p:spPr bwMode="auto">
                  <a:xfrm>
                    <a:off x="43"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65" name="Rectangle 109"/>
                  <p:cNvSpPr>
                    <a:spLocks noChangeArrowheads="1"/>
                  </p:cNvSpPr>
                  <p:nvPr/>
                </p:nvSpPr>
                <p:spPr bwMode="auto">
                  <a:xfrm>
                    <a:off x="0"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66" name="Group 110"/>
                <p:cNvGrpSpPr>
                  <a:grpSpLocks/>
                </p:cNvGrpSpPr>
                <p:nvPr/>
              </p:nvGrpSpPr>
              <p:grpSpPr bwMode="auto">
                <a:xfrm>
                  <a:off x="614" y="3625"/>
                  <a:ext cx="614" cy="518"/>
                  <a:chOff x="614" y="3625"/>
                  <a:chExt cx="614" cy="518"/>
                </a:xfrm>
              </p:grpSpPr>
              <p:sp>
                <p:nvSpPr>
                  <p:cNvPr id="761967" name="Rectangle 111"/>
                  <p:cNvSpPr>
                    <a:spLocks noChangeArrowheads="1"/>
                  </p:cNvSpPr>
                  <p:nvPr/>
                </p:nvSpPr>
                <p:spPr bwMode="auto">
                  <a:xfrm>
                    <a:off x="657"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68" name="Rectangle 112"/>
                  <p:cNvSpPr>
                    <a:spLocks noChangeArrowheads="1"/>
                  </p:cNvSpPr>
                  <p:nvPr/>
                </p:nvSpPr>
                <p:spPr bwMode="auto">
                  <a:xfrm>
                    <a:off x="614"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69" name="Group 113"/>
                <p:cNvGrpSpPr>
                  <a:grpSpLocks/>
                </p:cNvGrpSpPr>
                <p:nvPr/>
              </p:nvGrpSpPr>
              <p:grpSpPr bwMode="auto">
                <a:xfrm>
                  <a:off x="1228" y="3625"/>
                  <a:ext cx="804" cy="518"/>
                  <a:chOff x="1228" y="3625"/>
                  <a:chExt cx="804" cy="518"/>
                </a:xfrm>
              </p:grpSpPr>
              <p:sp>
                <p:nvSpPr>
                  <p:cNvPr id="761970" name="Rectangle 114"/>
                  <p:cNvSpPr>
                    <a:spLocks noChangeArrowheads="1"/>
                  </p:cNvSpPr>
                  <p:nvPr/>
                </p:nvSpPr>
                <p:spPr bwMode="auto">
                  <a:xfrm>
                    <a:off x="1271" y="3625"/>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71" name="Rectangle 115"/>
                  <p:cNvSpPr>
                    <a:spLocks noChangeArrowheads="1"/>
                  </p:cNvSpPr>
                  <p:nvPr/>
                </p:nvSpPr>
                <p:spPr bwMode="auto">
                  <a:xfrm>
                    <a:off x="1228" y="3625"/>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72" name="Group 116"/>
                <p:cNvGrpSpPr>
                  <a:grpSpLocks/>
                </p:cNvGrpSpPr>
                <p:nvPr/>
              </p:nvGrpSpPr>
              <p:grpSpPr bwMode="auto">
                <a:xfrm>
                  <a:off x="2032" y="3625"/>
                  <a:ext cx="1046" cy="518"/>
                  <a:chOff x="2032" y="3625"/>
                  <a:chExt cx="1046" cy="518"/>
                </a:xfrm>
              </p:grpSpPr>
              <p:sp>
                <p:nvSpPr>
                  <p:cNvPr id="761973" name="Rectangle 117"/>
                  <p:cNvSpPr>
                    <a:spLocks noChangeArrowheads="1"/>
                  </p:cNvSpPr>
                  <p:nvPr/>
                </p:nvSpPr>
                <p:spPr bwMode="auto">
                  <a:xfrm>
                    <a:off x="2075" y="3625"/>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由于学习曲线过长延误时间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74" name="Rectangle 118"/>
                  <p:cNvSpPr>
                    <a:spLocks noChangeArrowheads="1"/>
                  </p:cNvSpPr>
                  <p:nvPr/>
                </p:nvSpPr>
                <p:spPr bwMode="auto">
                  <a:xfrm>
                    <a:off x="2032" y="3625"/>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75" name="Group 119"/>
                <p:cNvGrpSpPr>
                  <a:grpSpLocks/>
                </p:cNvGrpSpPr>
                <p:nvPr/>
              </p:nvGrpSpPr>
              <p:grpSpPr bwMode="auto">
                <a:xfrm>
                  <a:off x="3078" y="3625"/>
                  <a:ext cx="664" cy="518"/>
                  <a:chOff x="3078" y="3625"/>
                  <a:chExt cx="664" cy="518"/>
                </a:xfrm>
              </p:grpSpPr>
              <p:sp>
                <p:nvSpPr>
                  <p:cNvPr id="761976" name="Rectangle 120"/>
                  <p:cNvSpPr>
                    <a:spLocks noChangeArrowheads="1"/>
                  </p:cNvSpPr>
                  <p:nvPr/>
                </p:nvSpPr>
                <p:spPr bwMode="auto">
                  <a:xfrm>
                    <a:off x="3121" y="3625"/>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77" name="Rectangle 121"/>
                  <p:cNvSpPr>
                    <a:spLocks noChangeArrowheads="1"/>
                  </p:cNvSpPr>
                  <p:nvPr/>
                </p:nvSpPr>
                <p:spPr bwMode="auto">
                  <a:xfrm>
                    <a:off x="3078" y="3625"/>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78" name="Group 122"/>
                <p:cNvGrpSpPr>
                  <a:grpSpLocks/>
                </p:cNvGrpSpPr>
                <p:nvPr/>
              </p:nvGrpSpPr>
              <p:grpSpPr bwMode="auto">
                <a:xfrm>
                  <a:off x="3742" y="3625"/>
                  <a:ext cx="614" cy="518"/>
                  <a:chOff x="3742" y="3625"/>
                  <a:chExt cx="614" cy="518"/>
                </a:xfrm>
              </p:grpSpPr>
              <p:sp>
                <p:nvSpPr>
                  <p:cNvPr id="761979" name="Rectangle 123"/>
                  <p:cNvSpPr>
                    <a:spLocks noChangeArrowheads="1"/>
                  </p:cNvSpPr>
                  <p:nvPr/>
                </p:nvSpPr>
                <p:spPr bwMode="auto">
                  <a:xfrm>
                    <a:off x="3785"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80" name="Rectangle 124"/>
                  <p:cNvSpPr>
                    <a:spLocks noChangeArrowheads="1"/>
                  </p:cNvSpPr>
                  <p:nvPr/>
                </p:nvSpPr>
                <p:spPr bwMode="auto">
                  <a:xfrm>
                    <a:off x="3742"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81" name="Group 125"/>
                <p:cNvGrpSpPr>
                  <a:grpSpLocks/>
                </p:cNvGrpSpPr>
                <p:nvPr/>
              </p:nvGrpSpPr>
              <p:grpSpPr bwMode="auto">
                <a:xfrm>
                  <a:off x="0" y="4143"/>
                  <a:ext cx="614" cy="633"/>
                  <a:chOff x="0" y="4143"/>
                  <a:chExt cx="614" cy="633"/>
                </a:xfrm>
              </p:grpSpPr>
              <p:sp>
                <p:nvSpPr>
                  <p:cNvPr id="761982" name="Rectangle 126"/>
                  <p:cNvSpPr>
                    <a:spLocks noChangeArrowheads="1"/>
                  </p:cNvSpPr>
                  <p:nvPr/>
                </p:nvSpPr>
                <p:spPr bwMode="auto">
                  <a:xfrm>
                    <a:off x="43"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系统测试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83" name="Rectangle 127"/>
                  <p:cNvSpPr>
                    <a:spLocks noChangeArrowheads="1"/>
                  </p:cNvSpPr>
                  <p:nvPr/>
                </p:nvSpPr>
                <p:spPr bwMode="auto">
                  <a:xfrm>
                    <a:off x="0"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84" name="Group 128"/>
                <p:cNvGrpSpPr>
                  <a:grpSpLocks/>
                </p:cNvGrpSpPr>
                <p:nvPr/>
              </p:nvGrpSpPr>
              <p:grpSpPr bwMode="auto">
                <a:xfrm>
                  <a:off x="614" y="4143"/>
                  <a:ext cx="614" cy="633"/>
                  <a:chOff x="614" y="4143"/>
                  <a:chExt cx="614" cy="633"/>
                </a:xfrm>
              </p:grpSpPr>
              <p:sp>
                <p:nvSpPr>
                  <p:cNvPr id="761985" name="Rectangle 129"/>
                  <p:cNvSpPr>
                    <a:spLocks noChangeArrowheads="1"/>
                  </p:cNvSpPr>
                  <p:nvPr/>
                </p:nvSpPr>
                <p:spPr bwMode="auto">
                  <a:xfrm>
                    <a:off x="657"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86" name="Rectangle 130"/>
                  <p:cNvSpPr>
                    <a:spLocks noChangeArrowheads="1"/>
                  </p:cNvSpPr>
                  <p:nvPr/>
                </p:nvSpPr>
                <p:spPr bwMode="auto">
                  <a:xfrm>
                    <a:off x="614"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87" name="Group 131"/>
                <p:cNvGrpSpPr>
                  <a:grpSpLocks/>
                </p:cNvGrpSpPr>
                <p:nvPr/>
              </p:nvGrpSpPr>
              <p:grpSpPr bwMode="auto">
                <a:xfrm>
                  <a:off x="1228" y="4143"/>
                  <a:ext cx="804" cy="633"/>
                  <a:chOff x="1228" y="4143"/>
                  <a:chExt cx="804" cy="633"/>
                </a:xfrm>
              </p:grpSpPr>
              <p:sp>
                <p:nvSpPr>
                  <p:cNvPr id="761988" name="Rectangle 132"/>
                  <p:cNvSpPr>
                    <a:spLocks noChangeArrowheads="1"/>
                  </p:cNvSpPr>
                  <p:nvPr/>
                </p:nvSpPr>
                <p:spPr bwMode="auto">
                  <a:xfrm>
                    <a:off x="1271" y="4143"/>
                    <a:ext cx="71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89" name="Rectangle 133"/>
                  <p:cNvSpPr>
                    <a:spLocks noChangeArrowheads="1"/>
                  </p:cNvSpPr>
                  <p:nvPr/>
                </p:nvSpPr>
                <p:spPr bwMode="auto">
                  <a:xfrm>
                    <a:off x="1228" y="4143"/>
                    <a:ext cx="80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90" name="Group 134"/>
                <p:cNvGrpSpPr>
                  <a:grpSpLocks/>
                </p:cNvGrpSpPr>
                <p:nvPr/>
              </p:nvGrpSpPr>
              <p:grpSpPr bwMode="auto">
                <a:xfrm>
                  <a:off x="2032" y="4143"/>
                  <a:ext cx="1046" cy="633"/>
                  <a:chOff x="2032" y="4143"/>
                  <a:chExt cx="1046" cy="633"/>
                </a:xfrm>
              </p:grpSpPr>
              <p:sp>
                <p:nvSpPr>
                  <p:cNvPr id="761991" name="Rectangle 135"/>
                  <p:cNvSpPr>
                    <a:spLocks noChangeArrowheads="1"/>
                  </p:cNvSpPr>
                  <p:nvPr/>
                </p:nvSpPr>
                <p:spPr bwMode="auto">
                  <a:xfrm>
                    <a:off x="2075" y="4143"/>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开发人员与</a:t>
                    </a:r>
                    <a:r>
                      <a:rPr kumimoji="1" lang="en-US" altLang="zh-CN" sz="1400" b="0">
                        <a:latin typeface="Times New Roman" panose="02020603050405020304" pitchFamily="18" charset="0"/>
                        <a:ea typeface="宋体" panose="02010600030101010101" pitchFamily="2" charset="-122"/>
                      </a:rPr>
                      <a:t>SQA</a:t>
                    </a:r>
                    <a:r>
                      <a:rPr kumimoji="1" lang="zh-CN" altLang="en-US" sz="1400" b="0">
                        <a:latin typeface="Times New Roman" panose="02020603050405020304" pitchFamily="18" charset="0"/>
                        <a:ea typeface="宋体" panose="02010600030101010101" pitchFamily="2" charset="-122"/>
                      </a:rPr>
                      <a:t>人员对工作站和服务器使用的争夺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92" name="Rectangle 136"/>
                  <p:cNvSpPr>
                    <a:spLocks noChangeArrowheads="1"/>
                  </p:cNvSpPr>
                  <p:nvPr/>
                </p:nvSpPr>
                <p:spPr bwMode="auto">
                  <a:xfrm>
                    <a:off x="2032" y="4143"/>
                    <a:ext cx="1046"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93" name="Group 137"/>
                <p:cNvGrpSpPr>
                  <a:grpSpLocks/>
                </p:cNvGrpSpPr>
                <p:nvPr/>
              </p:nvGrpSpPr>
              <p:grpSpPr bwMode="auto">
                <a:xfrm>
                  <a:off x="3078" y="4143"/>
                  <a:ext cx="664" cy="633"/>
                  <a:chOff x="3078" y="4143"/>
                  <a:chExt cx="664" cy="633"/>
                </a:xfrm>
              </p:grpSpPr>
              <p:sp>
                <p:nvSpPr>
                  <p:cNvPr id="761994" name="Rectangle 138"/>
                  <p:cNvSpPr>
                    <a:spLocks noChangeArrowheads="1"/>
                  </p:cNvSpPr>
                  <p:nvPr/>
                </p:nvSpPr>
                <p:spPr bwMode="auto">
                  <a:xfrm>
                    <a:off x="3121" y="4143"/>
                    <a:ext cx="57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95" name="Rectangle 139"/>
                  <p:cNvSpPr>
                    <a:spLocks noChangeArrowheads="1"/>
                  </p:cNvSpPr>
                  <p:nvPr/>
                </p:nvSpPr>
                <p:spPr bwMode="auto">
                  <a:xfrm>
                    <a:off x="3078" y="4143"/>
                    <a:ext cx="66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96" name="Group 140"/>
                <p:cNvGrpSpPr>
                  <a:grpSpLocks/>
                </p:cNvGrpSpPr>
                <p:nvPr/>
              </p:nvGrpSpPr>
              <p:grpSpPr bwMode="auto">
                <a:xfrm>
                  <a:off x="3742" y="4143"/>
                  <a:ext cx="614" cy="633"/>
                  <a:chOff x="3742" y="4143"/>
                  <a:chExt cx="614" cy="633"/>
                </a:xfrm>
              </p:grpSpPr>
              <p:sp>
                <p:nvSpPr>
                  <p:cNvPr id="761997" name="Rectangle 141"/>
                  <p:cNvSpPr>
                    <a:spLocks noChangeArrowheads="1"/>
                  </p:cNvSpPr>
                  <p:nvPr/>
                </p:nvSpPr>
                <p:spPr bwMode="auto">
                  <a:xfrm>
                    <a:off x="3785"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1998" name="Rectangle 142"/>
                  <p:cNvSpPr>
                    <a:spLocks noChangeArrowheads="1"/>
                  </p:cNvSpPr>
                  <p:nvPr/>
                </p:nvSpPr>
                <p:spPr bwMode="auto">
                  <a:xfrm>
                    <a:off x="3742"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1999" name="Group 143"/>
                <p:cNvGrpSpPr>
                  <a:grpSpLocks/>
                </p:cNvGrpSpPr>
                <p:nvPr/>
              </p:nvGrpSpPr>
              <p:grpSpPr bwMode="auto">
                <a:xfrm>
                  <a:off x="0" y="4776"/>
                  <a:ext cx="614" cy="518"/>
                  <a:chOff x="0" y="4776"/>
                  <a:chExt cx="614" cy="518"/>
                </a:xfrm>
              </p:grpSpPr>
              <p:sp>
                <p:nvSpPr>
                  <p:cNvPr id="762000" name="Rectangle 144"/>
                  <p:cNvSpPr>
                    <a:spLocks noChangeArrowheads="1"/>
                  </p:cNvSpPr>
                  <p:nvPr/>
                </p:nvSpPr>
                <p:spPr bwMode="auto">
                  <a:xfrm>
                    <a:off x="43"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MD</a:t>
                    </a:r>
                    <a:r>
                      <a:rPr kumimoji="1" lang="zh-CN" altLang="en-US" sz="1400" b="0">
                        <a:latin typeface="Times New Roman" panose="02020603050405020304" pitchFamily="18" charset="0"/>
                        <a:ea typeface="宋体" panose="02010600030101010101" pitchFamily="2" charset="-122"/>
                      </a:rPr>
                      <a:t>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01" name="Rectangle 145"/>
                  <p:cNvSpPr>
                    <a:spLocks noChangeArrowheads="1"/>
                  </p:cNvSpPr>
                  <p:nvPr/>
                </p:nvSpPr>
                <p:spPr bwMode="auto">
                  <a:xfrm>
                    <a:off x="0"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02" name="Group 146"/>
                <p:cNvGrpSpPr>
                  <a:grpSpLocks/>
                </p:cNvGrpSpPr>
                <p:nvPr/>
              </p:nvGrpSpPr>
              <p:grpSpPr bwMode="auto">
                <a:xfrm>
                  <a:off x="614" y="4776"/>
                  <a:ext cx="614" cy="518"/>
                  <a:chOff x="614" y="4776"/>
                  <a:chExt cx="614" cy="518"/>
                </a:xfrm>
              </p:grpSpPr>
              <p:sp>
                <p:nvSpPr>
                  <p:cNvPr id="762003" name="Rectangle 147"/>
                  <p:cNvSpPr>
                    <a:spLocks noChangeArrowheads="1"/>
                  </p:cNvSpPr>
                  <p:nvPr/>
                </p:nvSpPr>
                <p:spPr bwMode="auto">
                  <a:xfrm>
                    <a:off x="657"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04" name="Rectangle 148"/>
                  <p:cNvSpPr>
                    <a:spLocks noChangeArrowheads="1"/>
                  </p:cNvSpPr>
                  <p:nvPr/>
                </p:nvSpPr>
                <p:spPr bwMode="auto">
                  <a:xfrm>
                    <a:off x="614"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05" name="Group 149"/>
                <p:cNvGrpSpPr>
                  <a:grpSpLocks/>
                </p:cNvGrpSpPr>
                <p:nvPr/>
              </p:nvGrpSpPr>
              <p:grpSpPr bwMode="auto">
                <a:xfrm>
                  <a:off x="1228" y="4776"/>
                  <a:ext cx="804" cy="518"/>
                  <a:chOff x="1228" y="4776"/>
                  <a:chExt cx="804" cy="518"/>
                </a:xfrm>
              </p:grpSpPr>
              <p:sp>
                <p:nvSpPr>
                  <p:cNvPr id="762006" name="Rectangle 150"/>
                  <p:cNvSpPr>
                    <a:spLocks noChangeArrowheads="1"/>
                  </p:cNvSpPr>
                  <p:nvPr/>
                </p:nvSpPr>
                <p:spPr bwMode="auto">
                  <a:xfrm>
                    <a:off x="1271" y="4776"/>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α1</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07" name="Rectangle 151"/>
                  <p:cNvSpPr>
                    <a:spLocks noChangeArrowheads="1"/>
                  </p:cNvSpPr>
                  <p:nvPr/>
                </p:nvSpPr>
                <p:spPr bwMode="auto">
                  <a:xfrm>
                    <a:off x="1228" y="4776"/>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08" name="Group 152"/>
                <p:cNvGrpSpPr>
                  <a:grpSpLocks/>
                </p:cNvGrpSpPr>
                <p:nvPr/>
              </p:nvGrpSpPr>
              <p:grpSpPr bwMode="auto">
                <a:xfrm>
                  <a:off x="2032" y="4776"/>
                  <a:ext cx="1046" cy="518"/>
                  <a:chOff x="2032" y="4776"/>
                  <a:chExt cx="1046" cy="518"/>
                </a:xfrm>
              </p:grpSpPr>
              <p:sp>
                <p:nvSpPr>
                  <p:cNvPr id="762009" name="Rectangle 153"/>
                  <p:cNvSpPr>
                    <a:spLocks noChangeArrowheads="1"/>
                  </p:cNvSpPr>
                  <p:nvPr/>
                </p:nvSpPr>
                <p:spPr bwMode="auto">
                  <a:xfrm>
                    <a:off x="2075" y="4776"/>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10" name="Rectangle 154"/>
                  <p:cNvSpPr>
                    <a:spLocks noChangeArrowheads="1"/>
                  </p:cNvSpPr>
                  <p:nvPr/>
                </p:nvSpPr>
                <p:spPr bwMode="auto">
                  <a:xfrm>
                    <a:off x="2032" y="4776"/>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11" name="Group 155"/>
                <p:cNvGrpSpPr>
                  <a:grpSpLocks/>
                </p:cNvGrpSpPr>
                <p:nvPr/>
              </p:nvGrpSpPr>
              <p:grpSpPr bwMode="auto">
                <a:xfrm>
                  <a:off x="3078" y="4776"/>
                  <a:ext cx="664" cy="518"/>
                  <a:chOff x="3078" y="4776"/>
                  <a:chExt cx="664" cy="518"/>
                </a:xfrm>
              </p:grpSpPr>
              <p:sp>
                <p:nvSpPr>
                  <p:cNvPr id="762012" name="Rectangle 156"/>
                  <p:cNvSpPr>
                    <a:spLocks noChangeArrowheads="1"/>
                  </p:cNvSpPr>
                  <p:nvPr/>
                </p:nvSpPr>
                <p:spPr bwMode="auto">
                  <a:xfrm>
                    <a:off x="3121" y="4776"/>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13" name="Rectangle 157"/>
                  <p:cNvSpPr>
                    <a:spLocks noChangeArrowheads="1"/>
                  </p:cNvSpPr>
                  <p:nvPr/>
                </p:nvSpPr>
                <p:spPr bwMode="auto">
                  <a:xfrm>
                    <a:off x="3078" y="4776"/>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14" name="Group 158"/>
                <p:cNvGrpSpPr>
                  <a:grpSpLocks/>
                </p:cNvGrpSpPr>
                <p:nvPr/>
              </p:nvGrpSpPr>
              <p:grpSpPr bwMode="auto">
                <a:xfrm>
                  <a:off x="3742" y="4776"/>
                  <a:ext cx="614" cy="518"/>
                  <a:chOff x="3742" y="4776"/>
                  <a:chExt cx="614" cy="518"/>
                </a:xfrm>
              </p:grpSpPr>
              <p:sp>
                <p:nvSpPr>
                  <p:cNvPr id="762015" name="Rectangle 159"/>
                  <p:cNvSpPr>
                    <a:spLocks noChangeArrowheads="1"/>
                  </p:cNvSpPr>
                  <p:nvPr/>
                </p:nvSpPr>
                <p:spPr bwMode="auto">
                  <a:xfrm>
                    <a:off x="3785"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16" name="Rectangle 160"/>
                  <p:cNvSpPr>
                    <a:spLocks noChangeArrowheads="1"/>
                  </p:cNvSpPr>
                  <p:nvPr/>
                </p:nvSpPr>
                <p:spPr bwMode="auto">
                  <a:xfrm>
                    <a:off x="3742"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17" name="Group 161"/>
                <p:cNvGrpSpPr>
                  <a:grpSpLocks/>
                </p:cNvGrpSpPr>
                <p:nvPr/>
              </p:nvGrpSpPr>
              <p:grpSpPr bwMode="auto">
                <a:xfrm>
                  <a:off x="0" y="5294"/>
                  <a:ext cx="614" cy="518"/>
                  <a:chOff x="0" y="5294"/>
                  <a:chExt cx="614" cy="518"/>
                </a:xfrm>
              </p:grpSpPr>
              <p:sp>
                <p:nvSpPr>
                  <p:cNvPr id="762018" name="Rectangle 162"/>
                  <p:cNvSpPr>
                    <a:spLocks noChangeArrowheads="1"/>
                  </p:cNvSpPr>
                  <p:nvPr/>
                </p:nvSpPr>
                <p:spPr bwMode="auto">
                  <a:xfrm>
                    <a:off x="43"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现场运行环境确认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19" name="Rectangle 163"/>
                  <p:cNvSpPr>
                    <a:spLocks noChangeArrowheads="1"/>
                  </p:cNvSpPr>
                  <p:nvPr/>
                </p:nvSpPr>
                <p:spPr bwMode="auto">
                  <a:xfrm>
                    <a:off x="0"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20" name="Group 164"/>
                <p:cNvGrpSpPr>
                  <a:grpSpLocks/>
                </p:cNvGrpSpPr>
                <p:nvPr/>
              </p:nvGrpSpPr>
              <p:grpSpPr bwMode="auto">
                <a:xfrm>
                  <a:off x="614" y="5294"/>
                  <a:ext cx="614" cy="518"/>
                  <a:chOff x="614" y="5294"/>
                  <a:chExt cx="614" cy="518"/>
                </a:xfrm>
              </p:grpSpPr>
              <p:sp>
                <p:nvSpPr>
                  <p:cNvPr id="762021" name="Rectangle 165"/>
                  <p:cNvSpPr>
                    <a:spLocks noChangeArrowheads="1"/>
                  </p:cNvSpPr>
                  <p:nvPr/>
                </p:nvSpPr>
                <p:spPr bwMode="auto">
                  <a:xfrm>
                    <a:off x="657"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22" name="Rectangle 166"/>
                  <p:cNvSpPr>
                    <a:spLocks noChangeArrowheads="1"/>
                  </p:cNvSpPr>
                  <p:nvPr/>
                </p:nvSpPr>
                <p:spPr bwMode="auto">
                  <a:xfrm>
                    <a:off x="614"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23" name="Group 167"/>
                <p:cNvGrpSpPr>
                  <a:grpSpLocks/>
                </p:cNvGrpSpPr>
                <p:nvPr/>
              </p:nvGrpSpPr>
              <p:grpSpPr bwMode="auto">
                <a:xfrm>
                  <a:off x="1228" y="5294"/>
                  <a:ext cx="804" cy="518"/>
                  <a:chOff x="1228" y="5294"/>
                  <a:chExt cx="804" cy="518"/>
                </a:xfrm>
              </p:grpSpPr>
              <p:sp>
                <p:nvSpPr>
                  <p:cNvPr id="762024" name="Rectangle 168"/>
                  <p:cNvSpPr>
                    <a:spLocks noChangeArrowheads="1"/>
                  </p:cNvSpPr>
                  <p:nvPr/>
                </p:nvSpPr>
                <p:spPr bwMode="auto">
                  <a:xfrm>
                    <a:off x="1271" y="5294"/>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α2</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25" name="Rectangle 169"/>
                  <p:cNvSpPr>
                    <a:spLocks noChangeArrowheads="1"/>
                  </p:cNvSpPr>
                  <p:nvPr/>
                </p:nvSpPr>
                <p:spPr bwMode="auto">
                  <a:xfrm>
                    <a:off x="1228" y="5294"/>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26" name="Group 170"/>
                <p:cNvGrpSpPr>
                  <a:grpSpLocks/>
                </p:cNvGrpSpPr>
                <p:nvPr/>
              </p:nvGrpSpPr>
              <p:grpSpPr bwMode="auto">
                <a:xfrm>
                  <a:off x="2032" y="5294"/>
                  <a:ext cx="1046" cy="518"/>
                  <a:chOff x="2032" y="5294"/>
                  <a:chExt cx="1046" cy="518"/>
                </a:xfrm>
              </p:grpSpPr>
              <p:sp>
                <p:nvSpPr>
                  <p:cNvPr id="762027" name="Rectangle 171"/>
                  <p:cNvSpPr>
                    <a:spLocks noChangeArrowheads="1"/>
                  </p:cNvSpPr>
                  <p:nvPr/>
                </p:nvSpPr>
                <p:spPr bwMode="auto">
                  <a:xfrm>
                    <a:off x="2075" y="5294"/>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由于设备问题延误验收测试的进行</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28" name="Rectangle 172"/>
                  <p:cNvSpPr>
                    <a:spLocks noChangeArrowheads="1"/>
                  </p:cNvSpPr>
                  <p:nvPr/>
                </p:nvSpPr>
                <p:spPr bwMode="auto">
                  <a:xfrm>
                    <a:off x="2032" y="5294"/>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29" name="Group 173"/>
                <p:cNvGrpSpPr>
                  <a:grpSpLocks/>
                </p:cNvGrpSpPr>
                <p:nvPr/>
              </p:nvGrpSpPr>
              <p:grpSpPr bwMode="auto">
                <a:xfrm>
                  <a:off x="3078" y="5294"/>
                  <a:ext cx="664" cy="518"/>
                  <a:chOff x="3078" y="5294"/>
                  <a:chExt cx="664" cy="518"/>
                </a:xfrm>
              </p:grpSpPr>
              <p:sp>
                <p:nvSpPr>
                  <p:cNvPr id="762030" name="Rectangle 174"/>
                  <p:cNvSpPr>
                    <a:spLocks noChangeArrowheads="1"/>
                  </p:cNvSpPr>
                  <p:nvPr/>
                </p:nvSpPr>
                <p:spPr bwMode="auto">
                  <a:xfrm>
                    <a:off x="3121" y="5294"/>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31" name="Rectangle 175"/>
                  <p:cNvSpPr>
                    <a:spLocks noChangeArrowheads="1"/>
                  </p:cNvSpPr>
                  <p:nvPr/>
                </p:nvSpPr>
                <p:spPr bwMode="auto">
                  <a:xfrm>
                    <a:off x="3078" y="5294"/>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32" name="Group 176"/>
                <p:cNvGrpSpPr>
                  <a:grpSpLocks/>
                </p:cNvGrpSpPr>
                <p:nvPr/>
              </p:nvGrpSpPr>
              <p:grpSpPr bwMode="auto">
                <a:xfrm>
                  <a:off x="3742" y="5294"/>
                  <a:ext cx="614" cy="518"/>
                  <a:chOff x="3742" y="5294"/>
                  <a:chExt cx="614" cy="518"/>
                </a:xfrm>
              </p:grpSpPr>
              <p:sp>
                <p:nvSpPr>
                  <p:cNvPr id="762033" name="Rectangle 177"/>
                  <p:cNvSpPr>
                    <a:spLocks noChangeArrowheads="1"/>
                  </p:cNvSpPr>
                  <p:nvPr/>
                </p:nvSpPr>
                <p:spPr bwMode="auto">
                  <a:xfrm>
                    <a:off x="3785"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34" name="Rectangle 178"/>
                  <p:cNvSpPr>
                    <a:spLocks noChangeArrowheads="1"/>
                  </p:cNvSpPr>
                  <p:nvPr/>
                </p:nvSpPr>
                <p:spPr bwMode="auto">
                  <a:xfrm>
                    <a:off x="3742"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62035" name="Rectangle 179"/>
              <p:cNvSpPr>
                <a:spLocks noChangeArrowheads="1"/>
              </p:cNvSpPr>
              <p:nvPr/>
            </p:nvSpPr>
            <p:spPr bwMode="auto">
              <a:xfrm>
                <a:off x="-3" y="-3"/>
                <a:ext cx="4362" cy="5818"/>
              </a:xfrm>
              <a:prstGeom prst="rect">
                <a:avLst/>
              </a:prstGeom>
              <a:noFill/>
              <a:ln w="9525">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36" name="Group 180"/>
            <p:cNvGrpSpPr>
              <a:grpSpLocks/>
            </p:cNvGrpSpPr>
            <p:nvPr/>
          </p:nvGrpSpPr>
          <p:grpSpPr bwMode="auto">
            <a:xfrm>
              <a:off x="4" y="2"/>
              <a:ext cx="5752" cy="4316"/>
              <a:chOff x="0" y="0"/>
              <a:chExt cx="4356" cy="5812"/>
            </a:xfrm>
          </p:grpSpPr>
          <p:grpSp>
            <p:nvGrpSpPr>
              <p:cNvPr id="762037" name="Group 181"/>
              <p:cNvGrpSpPr>
                <a:grpSpLocks/>
              </p:cNvGrpSpPr>
              <p:nvPr/>
            </p:nvGrpSpPr>
            <p:grpSpPr bwMode="auto">
              <a:xfrm>
                <a:off x="0" y="0"/>
                <a:ext cx="614" cy="518"/>
                <a:chOff x="0" y="0"/>
                <a:chExt cx="614" cy="518"/>
              </a:xfrm>
            </p:grpSpPr>
            <p:sp>
              <p:nvSpPr>
                <p:cNvPr id="762038" name="Rectangle 182"/>
                <p:cNvSpPr>
                  <a:spLocks noChangeArrowheads="1"/>
                </p:cNvSpPr>
                <p:nvPr/>
              </p:nvSpPr>
              <p:spPr bwMode="auto">
                <a:xfrm>
                  <a:off x="0"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39" name="Group 183"/>
                <p:cNvGrpSpPr>
                  <a:grpSpLocks/>
                </p:cNvGrpSpPr>
                <p:nvPr/>
              </p:nvGrpSpPr>
              <p:grpSpPr bwMode="auto">
                <a:xfrm>
                  <a:off x="0" y="0"/>
                  <a:ext cx="614" cy="518"/>
                  <a:chOff x="0" y="0"/>
                  <a:chExt cx="614" cy="518"/>
                </a:xfrm>
              </p:grpSpPr>
              <p:sp>
                <p:nvSpPr>
                  <p:cNvPr id="762040" name="Rectangle 184"/>
                  <p:cNvSpPr>
                    <a:spLocks noChangeArrowheads="1"/>
                  </p:cNvSpPr>
                  <p:nvPr/>
                </p:nvSpPr>
                <p:spPr bwMode="auto">
                  <a:xfrm>
                    <a:off x="43"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任务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41" name="Rectangle 185"/>
                  <p:cNvSpPr>
                    <a:spLocks noChangeArrowheads="1"/>
                  </p:cNvSpPr>
                  <p:nvPr/>
                </p:nvSpPr>
                <p:spPr bwMode="auto">
                  <a:xfrm>
                    <a:off x="0"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42" name="Group 186"/>
              <p:cNvGrpSpPr>
                <a:grpSpLocks/>
              </p:cNvGrpSpPr>
              <p:nvPr/>
            </p:nvGrpSpPr>
            <p:grpSpPr bwMode="auto">
              <a:xfrm>
                <a:off x="614" y="0"/>
                <a:ext cx="614" cy="518"/>
                <a:chOff x="614" y="0"/>
                <a:chExt cx="614" cy="518"/>
              </a:xfrm>
            </p:grpSpPr>
            <p:sp>
              <p:nvSpPr>
                <p:cNvPr id="762043" name="Rectangle 187"/>
                <p:cNvSpPr>
                  <a:spLocks noChangeArrowheads="1"/>
                </p:cNvSpPr>
                <p:nvPr/>
              </p:nvSpPr>
              <p:spPr bwMode="auto">
                <a:xfrm>
                  <a:off x="614"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44" name="Group 188"/>
                <p:cNvGrpSpPr>
                  <a:grpSpLocks/>
                </p:cNvGrpSpPr>
                <p:nvPr/>
              </p:nvGrpSpPr>
              <p:grpSpPr bwMode="auto">
                <a:xfrm>
                  <a:off x="614" y="0"/>
                  <a:ext cx="614" cy="518"/>
                  <a:chOff x="614" y="0"/>
                  <a:chExt cx="614" cy="518"/>
                </a:xfrm>
              </p:grpSpPr>
              <p:sp>
                <p:nvSpPr>
                  <p:cNvPr id="762045" name="Rectangle 189"/>
                  <p:cNvSpPr>
                    <a:spLocks noChangeArrowheads="1"/>
                  </p:cNvSpPr>
                  <p:nvPr/>
                </p:nvSpPr>
                <p:spPr bwMode="auto">
                  <a:xfrm>
                    <a:off x="657"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可能的风险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46" name="Rectangle 190"/>
                  <p:cNvSpPr>
                    <a:spLocks noChangeArrowheads="1"/>
                  </p:cNvSpPr>
                  <p:nvPr/>
                </p:nvSpPr>
                <p:spPr bwMode="auto">
                  <a:xfrm>
                    <a:off x="614"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47" name="Group 191"/>
              <p:cNvGrpSpPr>
                <a:grpSpLocks/>
              </p:cNvGrpSpPr>
              <p:nvPr/>
            </p:nvGrpSpPr>
            <p:grpSpPr bwMode="auto">
              <a:xfrm>
                <a:off x="1228" y="0"/>
                <a:ext cx="804" cy="518"/>
                <a:chOff x="1228" y="0"/>
                <a:chExt cx="804" cy="518"/>
              </a:xfrm>
            </p:grpSpPr>
            <p:sp>
              <p:nvSpPr>
                <p:cNvPr id="762048" name="Rectangle 192"/>
                <p:cNvSpPr>
                  <a:spLocks noChangeArrowheads="1"/>
                </p:cNvSpPr>
                <p:nvPr/>
              </p:nvSpPr>
              <p:spPr bwMode="auto">
                <a:xfrm>
                  <a:off x="1228" y="0"/>
                  <a:ext cx="80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49" name="Group 193"/>
                <p:cNvGrpSpPr>
                  <a:grpSpLocks/>
                </p:cNvGrpSpPr>
                <p:nvPr/>
              </p:nvGrpSpPr>
              <p:grpSpPr bwMode="auto">
                <a:xfrm>
                  <a:off x="1228" y="0"/>
                  <a:ext cx="804" cy="518"/>
                  <a:chOff x="1228" y="0"/>
                  <a:chExt cx="804" cy="518"/>
                </a:xfrm>
              </p:grpSpPr>
              <p:sp>
                <p:nvSpPr>
                  <p:cNvPr id="762050" name="Rectangle 194"/>
                  <p:cNvSpPr>
                    <a:spLocks noChangeArrowheads="1"/>
                  </p:cNvSpPr>
                  <p:nvPr/>
                </p:nvSpPr>
                <p:spPr bwMode="auto">
                  <a:xfrm>
                    <a:off x="1271" y="0"/>
                    <a:ext cx="71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产生的阶段</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51" name="Rectangle 195"/>
                  <p:cNvSpPr>
                    <a:spLocks noChangeArrowheads="1"/>
                  </p:cNvSpPr>
                  <p:nvPr/>
                </p:nvSpPr>
                <p:spPr bwMode="auto">
                  <a:xfrm>
                    <a:off x="1228" y="0"/>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52" name="Group 196"/>
              <p:cNvGrpSpPr>
                <a:grpSpLocks/>
              </p:cNvGrpSpPr>
              <p:nvPr/>
            </p:nvGrpSpPr>
            <p:grpSpPr bwMode="auto">
              <a:xfrm>
                <a:off x="2032" y="0"/>
                <a:ext cx="1046" cy="518"/>
                <a:chOff x="2032" y="0"/>
                <a:chExt cx="1046" cy="518"/>
              </a:xfrm>
            </p:grpSpPr>
            <p:sp>
              <p:nvSpPr>
                <p:cNvPr id="762053" name="Rectangle 197"/>
                <p:cNvSpPr>
                  <a:spLocks noChangeArrowheads="1"/>
                </p:cNvSpPr>
                <p:nvPr/>
              </p:nvSpPr>
              <p:spPr bwMode="auto">
                <a:xfrm>
                  <a:off x="2032" y="0"/>
                  <a:ext cx="1046"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54" name="Group 198"/>
                <p:cNvGrpSpPr>
                  <a:grpSpLocks/>
                </p:cNvGrpSpPr>
                <p:nvPr/>
              </p:nvGrpSpPr>
              <p:grpSpPr bwMode="auto">
                <a:xfrm>
                  <a:off x="2032" y="0"/>
                  <a:ext cx="1046" cy="518"/>
                  <a:chOff x="2032" y="0"/>
                  <a:chExt cx="1046" cy="518"/>
                </a:xfrm>
              </p:grpSpPr>
              <p:sp>
                <p:nvSpPr>
                  <p:cNvPr id="762055" name="Rectangle 199"/>
                  <p:cNvSpPr>
                    <a:spLocks noChangeArrowheads="1"/>
                  </p:cNvSpPr>
                  <p:nvPr/>
                </p:nvSpPr>
                <p:spPr bwMode="auto">
                  <a:xfrm>
                    <a:off x="2075" y="0"/>
                    <a:ext cx="960"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产生的原因</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56" name="Rectangle 200"/>
                  <p:cNvSpPr>
                    <a:spLocks noChangeArrowheads="1"/>
                  </p:cNvSpPr>
                  <p:nvPr/>
                </p:nvSpPr>
                <p:spPr bwMode="auto">
                  <a:xfrm>
                    <a:off x="2032" y="0"/>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57" name="Group 201"/>
              <p:cNvGrpSpPr>
                <a:grpSpLocks/>
              </p:cNvGrpSpPr>
              <p:nvPr/>
            </p:nvGrpSpPr>
            <p:grpSpPr bwMode="auto">
              <a:xfrm>
                <a:off x="3078" y="0"/>
                <a:ext cx="664" cy="518"/>
                <a:chOff x="3078" y="0"/>
                <a:chExt cx="664" cy="518"/>
              </a:xfrm>
            </p:grpSpPr>
            <p:sp>
              <p:nvSpPr>
                <p:cNvPr id="762058" name="Rectangle 202"/>
                <p:cNvSpPr>
                  <a:spLocks noChangeArrowheads="1"/>
                </p:cNvSpPr>
                <p:nvPr/>
              </p:nvSpPr>
              <p:spPr bwMode="auto">
                <a:xfrm>
                  <a:off x="3078" y="0"/>
                  <a:ext cx="66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59" name="Group 203"/>
                <p:cNvGrpSpPr>
                  <a:grpSpLocks/>
                </p:cNvGrpSpPr>
                <p:nvPr/>
              </p:nvGrpSpPr>
              <p:grpSpPr bwMode="auto">
                <a:xfrm>
                  <a:off x="3078" y="0"/>
                  <a:ext cx="664" cy="518"/>
                  <a:chOff x="3078" y="0"/>
                  <a:chExt cx="664" cy="518"/>
                </a:xfrm>
              </p:grpSpPr>
              <p:sp>
                <p:nvSpPr>
                  <p:cNvPr id="762060" name="Rectangle 204"/>
                  <p:cNvSpPr>
                    <a:spLocks noChangeArrowheads="1"/>
                  </p:cNvSpPr>
                  <p:nvPr/>
                </p:nvSpPr>
                <p:spPr bwMode="auto">
                  <a:xfrm>
                    <a:off x="3121" y="0"/>
                    <a:ext cx="57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避免的措施</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61" name="Rectangle 205"/>
                  <p:cNvSpPr>
                    <a:spLocks noChangeArrowheads="1"/>
                  </p:cNvSpPr>
                  <p:nvPr/>
                </p:nvSpPr>
                <p:spPr bwMode="auto">
                  <a:xfrm>
                    <a:off x="3078" y="0"/>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62" name="Group 206"/>
              <p:cNvGrpSpPr>
                <a:grpSpLocks/>
              </p:cNvGrpSpPr>
              <p:nvPr/>
            </p:nvGrpSpPr>
            <p:grpSpPr bwMode="auto">
              <a:xfrm>
                <a:off x="3742" y="0"/>
                <a:ext cx="614" cy="518"/>
                <a:chOff x="3742" y="0"/>
                <a:chExt cx="614" cy="518"/>
              </a:xfrm>
            </p:grpSpPr>
            <p:sp>
              <p:nvSpPr>
                <p:cNvPr id="762063" name="Rectangle 207"/>
                <p:cNvSpPr>
                  <a:spLocks noChangeArrowheads="1"/>
                </p:cNvSpPr>
                <p:nvPr/>
              </p:nvSpPr>
              <p:spPr bwMode="auto">
                <a:xfrm>
                  <a:off x="3742"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064" name="Group 208"/>
                <p:cNvGrpSpPr>
                  <a:grpSpLocks/>
                </p:cNvGrpSpPr>
                <p:nvPr/>
              </p:nvGrpSpPr>
              <p:grpSpPr bwMode="auto">
                <a:xfrm>
                  <a:off x="3742" y="0"/>
                  <a:ext cx="614" cy="518"/>
                  <a:chOff x="3742" y="0"/>
                  <a:chExt cx="614" cy="518"/>
                </a:xfrm>
              </p:grpSpPr>
              <p:sp>
                <p:nvSpPr>
                  <p:cNvPr id="762065" name="Rectangle 209"/>
                  <p:cNvSpPr>
                    <a:spLocks noChangeArrowheads="1"/>
                  </p:cNvSpPr>
                  <p:nvPr/>
                </p:nvSpPr>
                <p:spPr bwMode="auto">
                  <a:xfrm>
                    <a:off x="3785"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发生后的处理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66" name="Rectangle 210"/>
                  <p:cNvSpPr>
                    <a:spLocks noChangeArrowheads="1"/>
                  </p:cNvSpPr>
                  <p:nvPr/>
                </p:nvSpPr>
                <p:spPr bwMode="auto">
                  <a:xfrm>
                    <a:off x="3742"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067" name="Group 211"/>
              <p:cNvGrpSpPr>
                <a:grpSpLocks/>
              </p:cNvGrpSpPr>
              <p:nvPr/>
            </p:nvGrpSpPr>
            <p:grpSpPr bwMode="auto">
              <a:xfrm>
                <a:off x="0" y="518"/>
                <a:ext cx="614" cy="863"/>
                <a:chOff x="0" y="518"/>
                <a:chExt cx="614" cy="863"/>
              </a:xfrm>
            </p:grpSpPr>
            <p:sp>
              <p:nvSpPr>
                <p:cNvPr id="762068" name="Rectangle 212"/>
                <p:cNvSpPr>
                  <a:spLocks noChangeArrowheads="1"/>
                </p:cNvSpPr>
                <p:nvPr/>
              </p:nvSpPr>
              <p:spPr bwMode="auto">
                <a:xfrm>
                  <a:off x="43"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制定设计阶段的规范和标准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69" name="Rectangle 213"/>
                <p:cNvSpPr>
                  <a:spLocks noChangeArrowheads="1"/>
                </p:cNvSpPr>
                <p:nvPr/>
              </p:nvSpPr>
              <p:spPr bwMode="auto">
                <a:xfrm>
                  <a:off x="0"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70" name="Group 214"/>
              <p:cNvGrpSpPr>
                <a:grpSpLocks/>
              </p:cNvGrpSpPr>
              <p:nvPr/>
            </p:nvGrpSpPr>
            <p:grpSpPr bwMode="auto">
              <a:xfrm>
                <a:off x="614" y="518"/>
                <a:ext cx="614" cy="863"/>
                <a:chOff x="614" y="518"/>
                <a:chExt cx="614" cy="863"/>
              </a:xfrm>
            </p:grpSpPr>
            <p:sp>
              <p:nvSpPr>
                <p:cNvPr id="762071" name="Rectangle 215"/>
                <p:cNvSpPr>
                  <a:spLocks noChangeArrowheads="1"/>
                </p:cNvSpPr>
                <p:nvPr/>
              </p:nvSpPr>
              <p:spPr bwMode="auto">
                <a:xfrm>
                  <a:off x="657"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72" name="Rectangle 216"/>
                <p:cNvSpPr>
                  <a:spLocks noChangeArrowheads="1"/>
                </p:cNvSpPr>
                <p:nvPr/>
              </p:nvSpPr>
              <p:spPr bwMode="auto">
                <a:xfrm>
                  <a:off x="614"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73" name="Group 217"/>
              <p:cNvGrpSpPr>
                <a:grpSpLocks/>
              </p:cNvGrpSpPr>
              <p:nvPr/>
            </p:nvGrpSpPr>
            <p:grpSpPr bwMode="auto">
              <a:xfrm>
                <a:off x="1228" y="518"/>
                <a:ext cx="804" cy="863"/>
                <a:chOff x="1228" y="518"/>
                <a:chExt cx="804" cy="863"/>
              </a:xfrm>
            </p:grpSpPr>
            <p:sp>
              <p:nvSpPr>
                <p:cNvPr id="762074" name="Rectangle 218"/>
                <p:cNvSpPr>
                  <a:spLocks noChangeArrowheads="1"/>
                </p:cNvSpPr>
                <p:nvPr/>
              </p:nvSpPr>
              <p:spPr bwMode="auto">
                <a:xfrm>
                  <a:off x="1271" y="518"/>
                  <a:ext cx="71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项目准备</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75" name="Rectangle 219"/>
                <p:cNvSpPr>
                  <a:spLocks noChangeArrowheads="1"/>
                </p:cNvSpPr>
                <p:nvPr/>
              </p:nvSpPr>
              <p:spPr bwMode="auto">
                <a:xfrm>
                  <a:off x="1228" y="518"/>
                  <a:ext cx="80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76" name="Group 220"/>
              <p:cNvGrpSpPr>
                <a:grpSpLocks/>
              </p:cNvGrpSpPr>
              <p:nvPr/>
            </p:nvGrpSpPr>
            <p:grpSpPr bwMode="auto">
              <a:xfrm>
                <a:off x="2032" y="518"/>
                <a:ext cx="1046" cy="863"/>
                <a:chOff x="2032" y="518"/>
                <a:chExt cx="1046" cy="863"/>
              </a:xfrm>
            </p:grpSpPr>
            <p:sp>
              <p:nvSpPr>
                <p:cNvPr id="762077" name="Rectangle 221"/>
                <p:cNvSpPr>
                  <a:spLocks noChangeArrowheads="1"/>
                </p:cNvSpPr>
                <p:nvPr/>
              </p:nvSpPr>
              <p:spPr bwMode="auto">
                <a:xfrm>
                  <a:off x="2075" y="518"/>
                  <a:ext cx="960"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需制定的规范和标准较多，而同时需完成其他工作，使得可使用的时间和资源有限</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78" name="Rectangle 222"/>
                <p:cNvSpPr>
                  <a:spLocks noChangeArrowheads="1"/>
                </p:cNvSpPr>
                <p:nvPr/>
              </p:nvSpPr>
              <p:spPr bwMode="auto">
                <a:xfrm>
                  <a:off x="2032" y="518"/>
                  <a:ext cx="1046"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79" name="Group 223"/>
              <p:cNvGrpSpPr>
                <a:grpSpLocks/>
              </p:cNvGrpSpPr>
              <p:nvPr/>
            </p:nvGrpSpPr>
            <p:grpSpPr bwMode="auto">
              <a:xfrm>
                <a:off x="3078" y="518"/>
                <a:ext cx="664" cy="863"/>
                <a:chOff x="3078" y="518"/>
                <a:chExt cx="664" cy="863"/>
              </a:xfrm>
            </p:grpSpPr>
            <p:sp>
              <p:nvSpPr>
                <p:cNvPr id="762080" name="Rectangle 224"/>
                <p:cNvSpPr>
                  <a:spLocks noChangeArrowheads="1"/>
                </p:cNvSpPr>
                <p:nvPr/>
              </p:nvSpPr>
              <p:spPr bwMode="auto">
                <a:xfrm>
                  <a:off x="3121" y="518"/>
                  <a:ext cx="57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81" name="Rectangle 225"/>
                <p:cNvSpPr>
                  <a:spLocks noChangeArrowheads="1"/>
                </p:cNvSpPr>
                <p:nvPr/>
              </p:nvSpPr>
              <p:spPr bwMode="auto">
                <a:xfrm>
                  <a:off x="3078" y="518"/>
                  <a:ext cx="66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82" name="Group 226"/>
              <p:cNvGrpSpPr>
                <a:grpSpLocks/>
              </p:cNvGrpSpPr>
              <p:nvPr/>
            </p:nvGrpSpPr>
            <p:grpSpPr bwMode="auto">
              <a:xfrm>
                <a:off x="3742" y="518"/>
                <a:ext cx="614" cy="863"/>
                <a:chOff x="3742" y="518"/>
                <a:chExt cx="614" cy="863"/>
              </a:xfrm>
            </p:grpSpPr>
            <p:sp>
              <p:nvSpPr>
                <p:cNvPr id="762083" name="Rectangle 227"/>
                <p:cNvSpPr>
                  <a:spLocks noChangeArrowheads="1"/>
                </p:cNvSpPr>
                <p:nvPr/>
              </p:nvSpPr>
              <p:spPr bwMode="auto">
                <a:xfrm>
                  <a:off x="3785"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84" name="Rectangle 228"/>
                <p:cNvSpPr>
                  <a:spLocks noChangeArrowheads="1"/>
                </p:cNvSpPr>
                <p:nvPr/>
              </p:nvSpPr>
              <p:spPr bwMode="auto">
                <a:xfrm>
                  <a:off x="3742"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85" name="Group 229"/>
              <p:cNvGrpSpPr>
                <a:grpSpLocks/>
              </p:cNvGrpSpPr>
              <p:nvPr/>
            </p:nvGrpSpPr>
            <p:grpSpPr bwMode="auto">
              <a:xfrm>
                <a:off x="0" y="1381"/>
                <a:ext cx="614" cy="518"/>
                <a:chOff x="0" y="1381"/>
                <a:chExt cx="614" cy="518"/>
              </a:xfrm>
            </p:grpSpPr>
            <p:sp>
              <p:nvSpPr>
                <p:cNvPr id="762086" name="Rectangle 230"/>
                <p:cNvSpPr>
                  <a:spLocks noChangeArrowheads="1"/>
                </p:cNvSpPr>
                <p:nvPr/>
              </p:nvSpPr>
              <p:spPr bwMode="auto">
                <a:xfrm>
                  <a:off x="43"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87" name="Rectangle 231"/>
                <p:cNvSpPr>
                  <a:spLocks noChangeArrowheads="1"/>
                </p:cNvSpPr>
                <p:nvPr/>
              </p:nvSpPr>
              <p:spPr bwMode="auto">
                <a:xfrm>
                  <a:off x="0"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88" name="Group 232"/>
              <p:cNvGrpSpPr>
                <a:grpSpLocks/>
              </p:cNvGrpSpPr>
              <p:nvPr/>
            </p:nvGrpSpPr>
            <p:grpSpPr bwMode="auto">
              <a:xfrm>
                <a:off x="614" y="1381"/>
                <a:ext cx="614" cy="518"/>
                <a:chOff x="614" y="1381"/>
                <a:chExt cx="614" cy="518"/>
              </a:xfrm>
            </p:grpSpPr>
            <p:sp>
              <p:nvSpPr>
                <p:cNvPr id="762089" name="Rectangle 233"/>
                <p:cNvSpPr>
                  <a:spLocks noChangeArrowheads="1"/>
                </p:cNvSpPr>
                <p:nvPr/>
              </p:nvSpPr>
              <p:spPr bwMode="auto">
                <a:xfrm>
                  <a:off x="657"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90" name="Rectangle 234"/>
                <p:cNvSpPr>
                  <a:spLocks noChangeArrowheads="1"/>
                </p:cNvSpPr>
                <p:nvPr/>
              </p:nvSpPr>
              <p:spPr bwMode="auto">
                <a:xfrm>
                  <a:off x="614"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91" name="Group 235"/>
              <p:cNvGrpSpPr>
                <a:grpSpLocks/>
              </p:cNvGrpSpPr>
              <p:nvPr/>
            </p:nvGrpSpPr>
            <p:grpSpPr bwMode="auto">
              <a:xfrm>
                <a:off x="1228" y="1381"/>
                <a:ext cx="804" cy="518"/>
                <a:chOff x="1228" y="1381"/>
                <a:chExt cx="804" cy="518"/>
              </a:xfrm>
            </p:grpSpPr>
            <p:sp>
              <p:nvSpPr>
                <p:cNvPr id="762092" name="Rectangle 236"/>
                <p:cNvSpPr>
                  <a:spLocks noChangeArrowheads="1"/>
                </p:cNvSpPr>
                <p:nvPr/>
              </p:nvSpPr>
              <p:spPr bwMode="auto">
                <a:xfrm>
                  <a:off x="1271" y="1381"/>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93" name="Rectangle 237"/>
                <p:cNvSpPr>
                  <a:spLocks noChangeArrowheads="1"/>
                </p:cNvSpPr>
                <p:nvPr/>
              </p:nvSpPr>
              <p:spPr bwMode="auto">
                <a:xfrm>
                  <a:off x="1228" y="1381"/>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94" name="Group 238"/>
              <p:cNvGrpSpPr>
                <a:grpSpLocks/>
              </p:cNvGrpSpPr>
              <p:nvPr/>
            </p:nvGrpSpPr>
            <p:grpSpPr bwMode="auto">
              <a:xfrm>
                <a:off x="2032" y="1381"/>
                <a:ext cx="1046" cy="518"/>
                <a:chOff x="2032" y="1381"/>
                <a:chExt cx="1046" cy="518"/>
              </a:xfrm>
            </p:grpSpPr>
            <p:sp>
              <p:nvSpPr>
                <p:cNvPr id="762095" name="Rectangle 239"/>
                <p:cNvSpPr>
                  <a:spLocks noChangeArrowheads="1"/>
                </p:cNvSpPr>
                <p:nvPr/>
              </p:nvSpPr>
              <p:spPr bwMode="auto">
                <a:xfrm>
                  <a:off x="2075" y="1381"/>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由于设备未到位导致延误开发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96" name="Rectangle 240"/>
                <p:cNvSpPr>
                  <a:spLocks noChangeArrowheads="1"/>
                </p:cNvSpPr>
                <p:nvPr/>
              </p:nvSpPr>
              <p:spPr bwMode="auto">
                <a:xfrm>
                  <a:off x="2032" y="1381"/>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097" name="Group 241"/>
              <p:cNvGrpSpPr>
                <a:grpSpLocks/>
              </p:cNvGrpSpPr>
              <p:nvPr/>
            </p:nvGrpSpPr>
            <p:grpSpPr bwMode="auto">
              <a:xfrm>
                <a:off x="3078" y="1381"/>
                <a:ext cx="664" cy="518"/>
                <a:chOff x="3078" y="1381"/>
                <a:chExt cx="664" cy="518"/>
              </a:xfrm>
            </p:grpSpPr>
            <p:sp>
              <p:nvSpPr>
                <p:cNvPr id="762098" name="Rectangle 242"/>
                <p:cNvSpPr>
                  <a:spLocks noChangeArrowheads="1"/>
                </p:cNvSpPr>
                <p:nvPr/>
              </p:nvSpPr>
              <p:spPr bwMode="auto">
                <a:xfrm>
                  <a:off x="3121" y="1381"/>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099" name="Rectangle 243"/>
                <p:cNvSpPr>
                  <a:spLocks noChangeArrowheads="1"/>
                </p:cNvSpPr>
                <p:nvPr/>
              </p:nvSpPr>
              <p:spPr bwMode="auto">
                <a:xfrm>
                  <a:off x="3078" y="1381"/>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00" name="Group 244"/>
              <p:cNvGrpSpPr>
                <a:grpSpLocks/>
              </p:cNvGrpSpPr>
              <p:nvPr/>
            </p:nvGrpSpPr>
            <p:grpSpPr bwMode="auto">
              <a:xfrm>
                <a:off x="3742" y="1381"/>
                <a:ext cx="614" cy="518"/>
                <a:chOff x="3742" y="1381"/>
                <a:chExt cx="614" cy="518"/>
              </a:xfrm>
            </p:grpSpPr>
            <p:sp>
              <p:nvSpPr>
                <p:cNvPr id="762101" name="Rectangle 245"/>
                <p:cNvSpPr>
                  <a:spLocks noChangeArrowheads="1"/>
                </p:cNvSpPr>
                <p:nvPr/>
              </p:nvSpPr>
              <p:spPr bwMode="auto">
                <a:xfrm>
                  <a:off x="3785"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02" name="Rectangle 246"/>
                <p:cNvSpPr>
                  <a:spLocks noChangeArrowheads="1"/>
                </p:cNvSpPr>
                <p:nvPr/>
              </p:nvSpPr>
              <p:spPr bwMode="auto">
                <a:xfrm>
                  <a:off x="3742"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03" name="Group 247"/>
              <p:cNvGrpSpPr>
                <a:grpSpLocks/>
              </p:cNvGrpSpPr>
              <p:nvPr/>
            </p:nvGrpSpPr>
            <p:grpSpPr bwMode="auto">
              <a:xfrm>
                <a:off x="0" y="1899"/>
                <a:ext cx="614" cy="978"/>
                <a:chOff x="0" y="1899"/>
                <a:chExt cx="614" cy="978"/>
              </a:xfrm>
            </p:grpSpPr>
            <p:sp>
              <p:nvSpPr>
                <p:cNvPr id="762104" name="Rectangle 248"/>
                <p:cNvSpPr>
                  <a:spLocks noChangeArrowheads="1"/>
                </p:cNvSpPr>
                <p:nvPr/>
              </p:nvSpPr>
              <p:spPr bwMode="auto">
                <a:xfrm>
                  <a:off x="43"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管理系统设计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05" name="Rectangle 249"/>
                <p:cNvSpPr>
                  <a:spLocks noChangeArrowheads="1"/>
                </p:cNvSpPr>
                <p:nvPr/>
              </p:nvSpPr>
              <p:spPr bwMode="auto">
                <a:xfrm>
                  <a:off x="0"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06" name="Group 250"/>
              <p:cNvGrpSpPr>
                <a:grpSpLocks/>
              </p:cNvGrpSpPr>
              <p:nvPr/>
            </p:nvGrpSpPr>
            <p:grpSpPr bwMode="auto">
              <a:xfrm>
                <a:off x="614" y="1899"/>
                <a:ext cx="614" cy="978"/>
                <a:chOff x="614" y="1899"/>
                <a:chExt cx="614" cy="978"/>
              </a:xfrm>
            </p:grpSpPr>
            <p:sp>
              <p:nvSpPr>
                <p:cNvPr id="762107" name="Rectangle 251"/>
                <p:cNvSpPr>
                  <a:spLocks noChangeArrowheads="1"/>
                </p:cNvSpPr>
                <p:nvPr/>
              </p:nvSpPr>
              <p:spPr bwMode="auto">
                <a:xfrm>
                  <a:off x="657"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技术风险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08" name="Rectangle 252"/>
                <p:cNvSpPr>
                  <a:spLocks noChangeArrowheads="1"/>
                </p:cNvSpPr>
                <p:nvPr/>
              </p:nvSpPr>
              <p:spPr bwMode="auto">
                <a:xfrm>
                  <a:off x="614"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09" name="Group 253"/>
              <p:cNvGrpSpPr>
                <a:grpSpLocks/>
              </p:cNvGrpSpPr>
              <p:nvPr/>
            </p:nvGrpSpPr>
            <p:grpSpPr bwMode="auto">
              <a:xfrm>
                <a:off x="1228" y="1899"/>
                <a:ext cx="804" cy="978"/>
                <a:chOff x="1228" y="1899"/>
                <a:chExt cx="804" cy="978"/>
              </a:xfrm>
            </p:grpSpPr>
            <p:sp>
              <p:nvSpPr>
                <p:cNvPr id="762110" name="Rectangle 254"/>
                <p:cNvSpPr>
                  <a:spLocks noChangeArrowheads="1"/>
                </p:cNvSpPr>
                <p:nvPr/>
              </p:nvSpPr>
              <p:spPr bwMode="auto">
                <a:xfrm>
                  <a:off x="1271" y="1899"/>
                  <a:ext cx="71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11" name="Rectangle 255"/>
                <p:cNvSpPr>
                  <a:spLocks noChangeArrowheads="1"/>
                </p:cNvSpPr>
                <p:nvPr/>
              </p:nvSpPr>
              <p:spPr bwMode="auto">
                <a:xfrm>
                  <a:off x="1228" y="1899"/>
                  <a:ext cx="80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12" name="Group 256"/>
              <p:cNvGrpSpPr>
                <a:grpSpLocks/>
              </p:cNvGrpSpPr>
              <p:nvPr/>
            </p:nvGrpSpPr>
            <p:grpSpPr bwMode="auto">
              <a:xfrm>
                <a:off x="2032" y="1899"/>
                <a:ext cx="1046" cy="978"/>
                <a:chOff x="2032" y="1899"/>
                <a:chExt cx="1046" cy="978"/>
              </a:xfrm>
            </p:grpSpPr>
            <p:sp>
              <p:nvSpPr>
                <p:cNvPr id="762113" name="Rectangle 257"/>
                <p:cNvSpPr>
                  <a:spLocks noChangeArrowheads="1"/>
                </p:cNvSpPr>
                <p:nvPr/>
              </p:nvSpPr>
              <p:spPr bwMode="auto">
                <a:xfrm>
                  <a:off x="2075" y="1899"/>
                  <a:ext cx="9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基于</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平台开发</a:t>
                  </a:r>
                  <a:r>
                    <a:rPr kumimoji="1" lang="en-US" altLang="zh-CN" sz="1400" b="0">
                      <a:latin typeface="Times New Roman" panose="02020603050405020304" pitchFamily="18" charset="0"/>
                      <a:ea typeface="宋体" panose="02010600030101010101" pitchFamily="2" charset="-122"/>
                    </a:rPr>
                    <a:t>SDH</a:t>
                  </a:r>
                  <a:r>
                    <a:rPr kumimoji="1" lang="zh-CN" altLang="en-US" sz="1400" b="0">
                      <a:latin typeface="Times New Roman" panose="02020603050405020304" pitchFamily="18" charset="0"/>
                      <a:ea typeface="宋体" panose="02010600030101010101" pitchFamily="2" charset="-122"/>
                    </a:rPr>
                    <a:t>专网管理系统对于公司乃至国内都是全新的课题，由于技术的掌握程度和经验的欠缺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14" name="Rectangle 258"/>
                <p:cNvSpPr>
                  <a:spLocks noChangeArrowheads="1"/>
                </p:cNvSpPr>
                <p:nvPr/>
              </p:nvSpPr>
              <p:spPr bwMode="auto">
                <a:xfrm>
                  <a:off x="2032" y="1899"/>
                  <a:ext cx="1046"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15" name="Group 259"/>
              <p:cNvGrpSpPr>
                <a:grpSpLocks/>
              </p:cNvGrpSpPr>
              <p:nvPr/>
            </p:nvGrpSpPr>
            <p:grpSpPr bwMode="auto">
              <a:xfrm>
                <a:off x="3078" y="1899"/>
                <a:ext cx="664" cy="978"/>
                <a:chOff x="3078" y="1899"/>
                <a:chExt cx="664" cy="978"/>
              </a:xfrm>
            </p:grpSpPr>
            <p:sp>
              <p:nvSpPr>
                <p:cNvPr id="762116" name="Rectangle 260"/>
                <p:cNvSpPr>
                  <a:spLocks noChangeArrowheads="1"/>
                </p:cNvSpPr>
                <p:nvPr/>
              </p:nvSpPr>
              <p:spPr bwMode="auto">
                <a:xfrm>
                  <a:off x="3121" y="1899"/>
                  <a:ext cx="57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在系统设计前请</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专家进行相关培训</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17" name="Rectangle 261"/>
                <p:cNvSpPr>
                  <a:spLocks noChangeArrowheads="1"/>
                </p:cNvSpPr>
                <p:nvPr/>
              </p:nvSpPr>
              <p:spPr bwMode="auto">
                <a:xfrm>
                  <a:off x="3078" y="1899"/>
                  <a:ext cx="66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18" name="Group 262"/>
              <p:cNvGrpSpPr>
                <a:grpSpLocks/>
              </p:cNvGrpSpPr>
              <p:nvPr/>
            </p:nvGrpSpPr>
            <p:grpSpPr bwMode="auto">
              <a:xfrm>
                <a:off x="3742" y="1899"/>
                <a:ext cx="614" cy="978"/>
                <a:chOff x="3742" y="1899"/>
                <a:chExt cx="614" cy="978"/>
              </a:xfrm>
            </p:grpSpPr>
            <p:sp>
              <p:nvSpPr>
                <p:cNvPr id="762119" name="Rectangle 263"/>
                <p:cNvSpPr>
                  <a:spLocks noChangeArrowheads="1"/>
                </p:cNvSpPr>
                <p:nvPr/>
              </p:nvSpPr>
              <p:spPr bwMode="auto">
                <a:xfrm>
                  <a:off x="3785"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20" name="Rectangle 264"/>
                <p:cNvSpPr>
                  <a:spLocks noChangeArrowheads="1"/>
                </p:cNvSpPr>
                <p:nvPr/>
              </p:nvSpPr>
              <p:spPr bwMode="auto">
                <a:xfrm>
                  <a:off x="3742"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21" name="Group 265"/>
              <p:cNvGrpSpPr>
                <a:grpSpLocks/>
              </p:cNvGrpSpPr>
              <p:nvPr/>
            </p:nvGrpSpPr>
            <p:grpSpPr bwMode="auto">
              <a:xfrm>
                <a:off x="0" y="2877"/>
                <a:ext cx="614" cy="748"/>
                <a:chOff x="0" y="2877"/>
                <a:chExt cx="614" cy="748"/>
              </a:xfrm>
            </p:grpSpPr>
            <p:sp>
              <p:nvSpPr>
                <p:cNvPr id="762122" name="Rectangle 266"/>
                <p:cNvSpPr>
                  <a:spLocks noChangeArrowheads="1"/>
                </p:cNvSpPr>
                <p:nvPr/>
              </p:nvSpPr>
              <p:spPr bwMode="auto">
                <a:xfrm>
                  <a:off x="43"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对功能规格和系统设计的调整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23" name="Rectangle 267"/>
                <p:cNvSpPr>
                  <a:spLocks noChangeArrowheads="1"/>
                </p:cNvSpPr>
                <p:nvPr/>
              </p:nvSpPr>
              <p:spPr bwMode="auto">
                <a:xfrm>
                  <a:off x="0"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24" name="Group 268"/>
              <p:cNvGrpSpPr>
                <a:grpSpLocks/>
              </p:cNvGrpSpPr>
              <p:nvPr/>
            </p:nvGrpSpPr>
            <p:grpSpPr bwMode="auto">
              <a:xfrm>
                <a:off x="614" y="2877"/>
                <a:ext cx="614" cy="748"/>
                <a:chOff x="614" y="2877"/>
                <a:chExt cx="614" cy="748"/>
              </a:xfrm>
            </p:grpSpPr>
            <p:sp>
              <p:nvSpPr>
                <p:cNvPr id="762125" name="Rectangle 269"/>
                <p:cNvSpPr>
                  <a:spLocks noChangeArrowheads="1"/>
                </p:cNvSpPr>
                <p:nvPr/>
              </p:nvSpPr>
              <p:spPr bwMode="auto">
                <a:xfrm>
                  <a:off x="657"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26" name="Rectangle 270"/>
                <p:cNvSpPr>
                  <a:spLocks noChangeArrowheads="1"/>
                </p:cNvSpPr>
                <p:nvPr/>
              </p:nvSpPr>
              <p:spPr bwMode="auto">
                <a:xfrm>
                  <a:off x="614"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27" name="Group 271"/>
              <p:cNvGrpSpPr>
                <a:grpSpLocks/>
              </p:cNvGrpSpPr>
              <p:nvPr/>
            </p:nvGrpSpPr>
            <p:grpSpPr bwMode="auto">
              <a:xfrm>
                <a:off x="1228" y="2877"/>
                <a:ext cx="804" cy="748"/>
                <a:chOff x="1228" y="2877"/>
                <a:chExt cx="804" cy="748"/>
              </a:xfrm>
            </p:grpSpPr>
            <p:sp>
              <p:nvSpPr>
                <p:cNvPr id="762128" name="Rectangle 272"/>
                <p:cNvSpPr>
                  <a:spLocks noChangeArrowheads="1"/>
                </p:cNvSpPr>
                <p:nvPr/>
              </p:nvSpPr>
              <p:spPr bwMode="auto">
                <a:xfrm>
                  <a:off x="1271" y="2877"/>
                  <a:ext cx="71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29" name="Rectangle 273"/>
                <p:cNvSpPr>
                  <a:spLocks noChangeArrowheads="1"/>
                </p:cNvSpPr>
                <p:nvPr/>
              </p:nvSpPr>
              <p:spPr bwMode="auto">
                <a:xfrm>
                  <a:off x="1228" y="2877"/>
                  <a:ext cx="80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30" name="Group 274"/>
              <p:cNvGrpSpPr>
                <a:grpSpLocks/>
              </p:cNvGrpSpPr>
              <p:nvPr/>
            </p:nvGrpSpPr>
            <p:grpSpPr bwMode="auto">
              <a:xfrm>
                <a:off x="2032" y="2877"/>
                <a:ext cx="1046" cy="748"/>
                <a:chOff x="2032" y="2877"/>
                <a:chExt cx="1046" cy="748"/>
              </a:xfrm>
            </p:grpSpPr>
            <p:sp>
              <p:nvSpPr>
                <p:cNvPr id="762131" name="Rectangle 275"/>
                <p:cNvSpPr>
                  <a:spLocks noChangeArrowheads="1"/>
                </p:cNvSpPr>
                <p:nvPr/>
              </p:nvSpPr>
              <p:spPr bwMode="auto">
                <a:xfrm>
                  <a:off x="2075" y="2877"/>
                  <a:ext cx="96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评测结果对功能规格和系统设计影响较大</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32" name="Rectangle 276"/>
                <p:cNvSpPr>
                  <a:spLocks noChangeArrowheads="1"/>
                </p:cNvSpPr>
                <p:nvPr/>
              </p:nvSpPr>
              <p:spPr bwMode="auto">
                <a:xfrm>
                  <a:off x="2032" y="2877"/>
                  <a:ext cx="1046"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33" name="Group 277"/>
              <p:cNvGrpSpPr>
                <a:grpSpLocks/>
              </p:cNvGrpSpPr>
              <p:nvPr/>
            </p:nvGrpSpPr>
            <p:grpSpPr bwMode="auto">
              <a:xfrm>
                <a:off x="3078" y="2877"/>
                <a:ext cx="664" cy="748"/>
                <a:chOff x="3078" y="2877"/>
                <a:chExt cx="664" cy="748"/>
              </a:xfrm>
            </p:grpSpPr>
            <p:sp>
              <p:nvSpPr>
                <p:cNvPr id="762134" name="Rectangle 278"/>
                <p:cNvSpPr>
                  <a:spLocks noChangeArrowheads="1"/>
                </p:cNvSpPr>
                <p:nvPr/>
              </p:nvSpPr>
              <p:spPr bwMode="auto">
                <a:xfrm>
                  <a:off x="3121" y="2877"/>
                  <a:ext cx="57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35" name="Rectangle 279"/>
                <p:cNvSpPr>
                  <a:spLocks noChangeArrowheads="1"/>
                </p:cNvSpPr>
                <p:nvPr/>
              </p:nvSpPr>
              <p:spPr bwMode="auto">
                <a:xfrm>
                  <a:off x="3078" y="2877"/>
                  <a:ext cx="66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36" name="Group 280"/>
              <p:cNvGrpSpPr>
                <a:grpSpLocks/>
              </p:cNvGrpSpPr>
              <p:nvPr/>
            </p:nvGrpSpPr>
            <p:grpSpPr bwMode="auto">
              <a:xfrm>
                <a:off x="3742" y="2877"/>
                <a:ext cx="614" cy="748"/>
                <a:chOff x="3742" y="2877"/>
                <a:chExt cx="614" cy="748"/>
              </a:xfrm>
            </p:grpSpPr>
            <p:sp>
              <p:nvSpPr>
                <p:cNvPr id="762137" name="Rectangle 281"/>
                <p:cNvSpPr>
                  <a:spLocks noChangeArrowheads="1"/>
                </p:cNvSpPr>
                <p:nvPr/>
              </p:nvSpPr>
              <p:spPr bwMode="auto">
                <a:xfrm>
                  <a:off x="3785"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38" name="Rectangle 282"/>
                <p:cNvSpPr>
                  <a:spLocks noChangeArrowheads="1"/>
                </p:cNvSpPr>
                <p:nvPr/>
              </p:nvSpPr>
              <p:spPr bwMode="auto">
                <a:xfrm>
                  <a:off x="3742"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39" name="Group 283"/>
              <p:cNvGrpSpPr>
                <a:grpSpLocks/>
              </p:cNvGrpSpPr>
              <p:nvPr/>
            </p:nvGrpSpPr>
            <p:grpSpPr bwMode="auto">
              <a:xfrm>
                <a:off x="0" y="3625"/>
                <a:ext cx="614" cy="518"/>
                <a:chOff x="0" y="3625"/>
                <a:chExt cx="614" cy="518"/>
              </a:xfrm>
            </p:grpSpPr>
            <p:sp>
              <p:nvSpPr>
                <p:cNvPr id="762140" name="Rectangle 284"/>
                <p:cNvSpPr>
                  <a:spLocks noChangeArrowheads="1"/>
                </p:cNvSpPr>
                <p:nvPr/>
              </p:nvSpPr>
              <p:spPr bwMode="auto">
                <a:xfrm>
                  <a:off x="43"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41" name="Rectangle 285"/>
                <p:cNvSpPr>
                  <a:spLocks noChangeArrowheads="1"/>
                </p:cNvSpPr>
                <p:nvPr/>
              </p:nvSpPr>
              <p:spPr bwMode="auto">
                <a:xfrm>
                  <a:off x="0"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42" name="Group 286"/>
              <p:cNvGrpSpPr>
                <a:grpSpLocks/>
              </p:cNvGrpSpPr>
              <p:nvPr/>
            </p:nvGrpSpPr>
            <p:grpSpPr bwMode="auto">
              <a:xfrm>
                <a:off x="614" y="3625"/>
                <a:ext cx="614" cy="518"/>
                <a:chOff x="614" y="3625"/>
                <a:chExt cx="614" cy="518"/>
              </a:xfrm>
            </p:grpSpPr>
            <p:sp>
              <p:nvSpPr>
                <p:cNvPr id="762143" name="Rectangle 287"/>
                <p:cNvSpPr>
                  <a:spLocks noChangeArrowheads="1"/>
                </p:cNvSpPr>
                <p:nvPr/>
              </p:nvSpPr>
              <p:spPr bwMode="auto">
                <a:xfrm>
                  <a:off x="657"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44" name="Rectangle 288"/>
                <p:cNvSpPr>
                  <a:spLocks noChangeArrowheads="1"/>
                </p:cNvSpPr>
                <p:nvPr/>
              </p:nvSpPr>
              <p:spPr bwMode="auto">
                <a:xfrm>
                  <a:off x="614"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45" name="Group 289"/>
              <p:cNvGrpSpPr>
                <a:grpSpLocks/>
              </p:cNvGrpSpPr>
              <p:nvPr/>
            </p:nvGrpSpPr>
            <p:grpSpPr bwMode="auto">
              <a:xfrm>
                <a:off x="1228" y="3625"/>
                <a:ext cx="804" cy="518"/>
                <a:chOff x="1228" y="3625"/>
                <a:chExt cx="804" cy="518"/>
              </a:xfrm>
            </p:grpSpPr>
            <p:sp>
              <p:nvSpPr>
                <p:cNvPr id="762146" name="Rectangle 290"/>
                <p:cNvSpPr>
                  <a:spLocks noChangeArrowheads="1"/>
                </p:cNvSpPr>
                <p:nvPr/>
              </p:nvSpPr>
              <p:spPr bwMode="auto">
                <a:xfrm>
                  <a:off x="1271" y="3625"/>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47" name="Rectangle 291"/>
                <p:cNvSpPr>
                  <a:spLocks noChangeArrowheads="1"/>
                </p:cNvSpPr>
                <p:nvPr/>
              </p:nvSpPr>
              <p:spPr bwMode="auto">
                <a:xfrm>
                  <a:off x="1228" y="3625"/>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48" name="Group 292"/>
              <p:cNvGrpSpPr>
                <a:grpSpLocks/>
              </p:cNvGrpSpPr>
              <p:nvPr/>
            </p:nvGrpSpPr>
            <p:grpSpPr bwMode="auto">
              <a:xfrm>
                <a:off x="2032" y="3625"/>
                <a:ext cx="1046" cy="518"/>
                <a:chOff x="2032" y="3625"/>
                <a:chExt cx="1046" cy="518"/>
              </a:xfrm>
            </p:grpSpPr>
            <p:sp>
              <p:nvSpPr>
                <p:cNvPr id="762149" name="Rectangle 293"/>
                <p:cNvSpPr>
                  <a:spLocks noChangeArrowheads="1"/>
                </p:cNvSpPr>
                <p:nvPr/>
              </p:nvSpPr>
              <p:spPr bwMode="auto">
                <a:xfrm>
                  <a:off x="2075" y="3625"/>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由于学习曲线过长延误时间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50" name="Rectangle 294"/>
                <p:cNvSpPr>
                  <a:spLocks noChangeArrowheads="1"/>
                </p:cNvSpPr>
                <p:nvPr/>
              </p:nvSpPr>
              <p:spPr bwMode="auto">
                <a:xfrm>
                  <a:off x="2032" y="3625"/>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51" name="Group 295"/>
              <p:cNvGrpSpPr>
                <a:grpSpLocks/>
              </p:cNvGrpSpPr>
              <p:nvPr/>
            </p:nvGrpSpPr>
            <p:grpSpPr bwMode="auto">
              <a:xfrm>
                <a:off x="3078" y="3625"/>
                <a:ext cx="664" cy="518"/>
                <a:chOff x="3078" y="3625"/>
                <a:chExt cx="664" cy="518"/>
              </a:xfrm>
            </p:grpSpPr>
            <p:sp>
              <p:nvSpPr>
                <p:cNvPr id="762152" name="Rectangle 296"/>
                <p:cNvSpPr>
                  <a:spLocks noChangeArrowheads="1"/>
                </p:cNvSpPr>
                <p:nvPr/>
              </p:nvSpPr>
              <p:spPr bwMode="auto">
                <a:xfrm>
                  <a:off x="3121" y="3625"/>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53" name="Rectangle 297"/>
                <p:cNvSpPr>
                  <a:spLocks noChangeArrowheads="1"/>
                </p:cNvSpPr>
                <p:nvPr/>
              </p:nvSpPr>
              <p:spPr bwMode="auto">
                <a:xfrm>
                  <a:off x="3078" y="3625"/>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54" name="Group 298"/>
              <p:cNvGrpSpPr>
                <a:grpSpLocks/>
              </p:cNvGrpSpPr>
              <p:nvPr/>
            </p:nvGrpSpPr>
            <p:grpSpPr bwMode="auto">
              <a:xfrm>
                <a:off x="3742" y="3625"/>
                <a:ext cx="614" cy="518"/>
                <a:chOff x="3742" y="3625"/>
                <a:chExt cx="614" cy="518"/>
              </a:xfrm>
            </p:grpSpPr>
            <p:sp>
              <p:nvSpPr>
                <p:cNvPr id="762155" name="Rectangle 299"/>
                <p:cNvSpPr>
                  <a:spLocks noChangeArrowheads="1"/>
                </p:cNvSpPr>
                <p:nvPr/>
              </p:nvSpPr>
              <p:spPr bwMode="auto">
                <a:xfrm>
                  <a:off x="3785"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56" name="Rectangle 300"/>
                <p:cNvSpPr>
                  <a:spLocks noChangeArrowheads="1"/>
                </p:cNvSpPr>
                <p:nvPr/>
              </p:nvSpPr>
              <p:spPr bwMode="auto">
                <a:xfrm>
                  <a:off x="3742"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57" name="Group 301"/>
              <p:cNvGrpSpPr>
                <a:grpSpLocks/>
              </p:cNvGrpSpPr>
              <p:nvPr/>
            </p:nvGrpSpPr>
            <p:grpSpPr bwMode="auto">
              <a:xfrm>
                <a:off x="0" y="4143"/>
                <a:ext cx="614" cy="633"/>
                <a:chOff x="0" y="4143"/>
                <a:chExt cx="614" cy="633"/>
              </a:xfrm>
            </p:grpSpPr>
            <p:sp>
              <p:nvSpPr>
                <p:cNvPr id="762158" name="Rectangle 302"/>
                <p:cNvSpPr>
                  <a:spLocks noChangeArrowheads="1"/>
                </p:cNvSpPr>
                <p:nvPr/>
              </p:nvSpPr>
              <p:spPr bwMode="auto">
                <a:xfrm>
                  <a:off x="43"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系统测试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59" name="Rectangle 303"/>
                <p:cNvSpPr>
                  <a:spLocks noChangeArrowheads="1"/>
                </p:cNvSpPr>
                <p:nvPr/>
              </p:nvSpPr>
              <p:spPr bwMode="auto">
                <a:xfrm>
                  <a:off x="0"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60" name="Group 304"/>
              <p:cNvGrpSpPr>
                <a:grpSpLocks/>
              </p:cNvGrpSpPr>
              <p:nvPr/>
            </p:nvGrpSpPr>
            <p:grpSpPr bwMode="auto">
              <a:xfrm>
                <a:off x="614" y="4143"/>
                <a:ext cx="614" cy="633"/>
                <a:chOff x="614" y="4143"/>
                <a:chExt cx="614" cy="633"/>
              </a:xfrm>
            </p:grpSpPr>
            <p:sp>
              <p:nvSpPr>
                <p:cNvPr id="762161" name="Rectangle 305"/>
                <p:cNvSpPr>
                  <a:spLocks noChangeArrowheads="1"/>
                </p:cNvSpPr>
                <p:nvPr/>
              </p:nvSpPr>
              <p:spPr bwMode="auto">
                <a:xfrm>
                  <a:off x="657"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62" name="Rectangle 306"/>
                <p:cNvSpPr>
                  <a:spLocks noChangeArrowheads="1"/>
                </p:cNvSpPr>
                <p:nvPr/>
              </p:nvSpPr>
              <p:spPr bwMode="auto">
                <a:xfrm>
                  <a:off x="614"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63" name="Group 307"/>
              <p:cNvGrpSpPr>
                <a:grpSpLocks/>
              </p:cNvGrpSpPr>
              <p:nvPr/>
            </p:nvGrpSpPr>
            <p:grpSpPr bwMode="auto">
              <a:xfrm>
                <a:off x="1228" y="4143"/>
                <a:ext cx="804" cy="633"/>
                <a:chOff x="1228" y="4143"/>
                <a:chExt cx="804" cy="633"/>
              </a:xfrm>
            </p:grpSpPr>
            <p:sp>
              <p:nvSpPr>
                <p:cNvPr id="762164" name="Rectangle 308"/>
                <p:cNvSpPr>
                  <a:spLocks noChangeArrowheads="1"/>
                </p:cNvSpPr>
                <p:nvPr/>
              </p:nvSpPr>
              <p:spPr bwMode="auto">
                <a:xfrm>
                  <a:off x="1271" y="4143"/>
                  <a:ext cx="71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65" name="Rectangle 309"/>
                <p:cNvSpPr>
                  <a:spLocks noChangeArrowheads="1"/>
                </p:cNvSpPr>
                <p:nvPr/>
              </p:nvSpPr>
              <p:spPr bwMode="auto">
                <a:xfrm>
                  <a:off x="1228" y="4143"/>
                  <a:ext cx="80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66" name="Group 310"/>
              <p:cNvGrpSpPr>
                <a:grpSpLocks/>
              </p:cNvGrpSpPr>
              <p:nvPr/>
            </p:nvGrpSpPr>
            <p:grpSpPr bwMode="auto">
              <a:xfrm>
                <a:off x="2032" y="4143"/>
                <a:ext cx="1046" cy="633"/>
                <a:chOff x="2032" y="4143"/>
                <a:chExt cx="1046" cy="633"/>
              </a:xfrm>
            </p:grpSpPr>
            <p:sp>
              <p:nvSpPr>
                <p:cNvPr id="762167" name="Rectangle 311"/>
                <p:cNvSpPr>
                  <a:spLocks noChangeArrowheads="1"/>
                </p:cNvSpPr>
                <p:nvPr/>
              </p:nvSpPr>
              <p:spPr bwMode="auto">
                <a:xfrm>
                  <a:off x="2075" y="4143"/>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开发人员与</a:t>
                  </a:r>
                  <a:r>
                    <a:rPr kumimoji="1" lang="en-US" altLang="zh-CN" sz="1400" b="0">
                      <a:latin typeface="Times New Roman" panose="02020603050405020304" pitchFamily="18" charset="0"/>
                      <a:ea typeface="宋体" panose="02010600030101010101" pitchFamily="2" charset="-122"/>
                    </a:rPr>
                    <a:t>SQA</a:t>
                  </a:r>
                  <a:r>
                    <a:rPr kumimoji="1" lang="zh-CN" altLang="en-US" sz="1400" b="0">
                      <a:latin typeface="Times New Roman" panose="02020603050405020304" pitchFamily="18" charset="0"/>
                      <a:ea typeface="宋体" panose="02010600030101010101" pitchFamily="2" charset="-122"/>
                    </a:rPr>
                    <a:t>人员对工作站和服务器使用的争夺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68" name="Rectangle 312"/>
                <p:cNvSpPr>
                  <a:spLocks noChangeArrowheads="1"/>
                </p:cNvSpPr>
                <p:nvPr/>
              </p:nvSpPr>
              <p:spPr bwMode="auto">
                <a:xfrm>
                  <a:off x="2032" y="4143"/>
                  <a:ext cx="1046"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69" name="Group 313"/>
              <p:cNvGrpSpPr>
                <a:grpSpLocks/>
              </p:cNvGrpSpPr>
              <p:nvPr/>
            </p:nvGrpSpPr>
            <p:grpSpPr bwMode="auto">
              <a:xfrm>
                <a:off x="3078" y="4143"/>
                <a:ext cx="664" cy="633"/>
                <a:chOff x="3078" y="4143"/>
                <a:chExt cx="664" cy="633"/>
              </a:xfrm>
            </p:grpSpPr>
            <p:sp>
              <p:nvSpPr>
                <p:cNvPr id="762170" name="Rectangle 314"/>
                <p:cNvSpPr>
                  <a:spLocks noChangeArrowheads="1"/>
                </p:cNvSpPr>
                <p:nvPr/>
              </p:nvSpPr>
              <p:spPr bwMode="auto">
                <a:xfrm>
                  <a:off x="3121" y="4143"/>
                  <a:ext cx="57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71" name="Rectangle 315"/>
                <p:cNvSpPr>
                  <a:spLocks noChangeArrowheads="1"/>
                </p:cNvSpPr>
                <p:nvPr/>
              </p:nvSpPr>
              <p:spPr bwMode="auto">
                <a:xfrm>
                  <a:off x="3078" y="4143"/>
                  <a:ext cx="66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72" name="Group 316"/>
              <p:cNvGrpSpPr>
                <a:grpSpLocks/>
              </p:cNvGrpSpPr>
              <p:nvPr/>
            </p:nvGrpSpPr>
            <p:grpSpPr bwMode="auto">
              <a:xfrm>
                <a:off x="3742" y="4143"/>
                <a:ext cx="614" cy="633"/>
                <a:chOff x="3742" y="4143"/>
                <a:chExt cx="614" cy="633"/>
              </a:xfrm>
            </p:grpSpPr>
            <p:sp>
              <p:nvSpPr>
                <p:cNvPr id="762173" name="Rectangle 317"/>
                <p:cNvSpPr>
                  <a:spLocks noChangeArrowheads="1"/>
                </p:cNvSpPr>
                <p:nvPr/>
              </p:nvSpPr>
              <p:spPr bwMode="auto">
                <a:xfrm>
                  <a:off x="3785"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74" name="Rectangle 318"/>
                <p:cNvSpPr>
                  <a:spLocks noChangeArrowheads="1"/>
                </p:cNvSpPr>
                <p:nvPr/>
              </p:nvSpPr>
              <p:spPr bwMode="auto">
                <a:xfrm>
                  <a:off x="3742"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75" name="Group 319"/>
              <p:cNvGrpSpPr>
                <a:grpSpLocks/>
              </p:cNvGrpSpPr>
              <p:nvPr/>
            </p:nvGrpSpPr>
            <p:grpSpPr bwMode="auto">
              <a:xfrm>
                <a:off x="0" y="4776"/>
                <a:ext cx="614" cy="518"/>
                <a:chOff x="0" y="4776"/>
                <a:chExt cx="614" cy="518"/>
              </a:xfrm>
            </p:grpSpPr>
            <p:sp>
              <p:nvSpPr>
                <p:cNvPr id="762176" name="Rectangle 320"/>
                <p:cNvSpPr>
                  <a:spLocks noChangeArrowheads="1"/>
                </p:cNvSpPr>
                <p:nvPr/>
              </p:nvSpPr>
              <p:spPr bwMode="auto">
                <a:xfrm>
                  <a:off x="43"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MD</a:t>
                  </a:r>
                  <a:r>
                    <a:rPr kumimoji="1" lang="zh-CN" altLang="en-US" sz="1400" b="0">
                      <a:latin typeface="Times New Roman" panose="02020603050405020304" pitchFamily="18" charset="0"/>
                      <a:ea typeface="宋体" panose="02010600030101010101" pitchFamily="2" charset="-122"/>
                    </a:rPr>
                    <a:t>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77" name="Rectangle 321"/>
                <p:cNvSpPr>
                  <a:spLocks noChangeArrowheads="1"/>
                </p:cNvSpPr>
                <p:nvPr/>
              </p:nvSpPr>
              <p:spPr bwMode="auto">
                <a:xfrm>
                  <a:off x="0"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78" name="Group 322"/>
              <p:cNvGrpSpPr>
                <a:grpSpLocks/>
              </p:cNvGrpSpPr>
              <p:nvPr/>
            </p:nvGrpSpPr>
            <p:grpSpPr bwMode="auto">
              <a:xfrm>
                <a:off x="614" y="4776"/>
                <a:ext cx="614" cy="518"/>
                <a:chOff x="614" y="4776"/>
                <a:chExt cx="614" cy="518"/>
              </a:xfrm>
            </p:grpSpPr>
            <p:sp>
              <p:nvSpPr>
                <p:cNvPr id="762179" name="Rectangle 323"/>
                <p:cNvSpPr>
                  <a:spLocks noChangeArrowheads="1"/>
                </p:cNvSpPr>
                <p:nvPr/>
              </p:nvSpPr>
              <p:spPr bwMode="auto">
                <a:xfrm>
                  <a:off x="657"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80" name="Rectangle 324"/>
                <p:cNvSpPr>
                  <a:spLocks noChangeArrowheads="1"/>
                </p:cNvSpPr>
                <p:nvPr/>
              </p:nvSpPr>
              <p:spPr bwMode="auto">
                <a:xfrm>
                  <a:off x="614"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81" name="Group 325"/>
              <p:cNvGrpSpPr>
                <a:grpSpLocks/>
              </p:cNvGrpSpPr>
              <p:nvPr/>
            </p:nvGrpSpPr>
            <p:grpSpPr bwMode="auto">
              <a:xfrm>
                <a:off x="1228" y="4776"/>
                <a:ext cx="804" cy="518"/>
                <a:chOff x="1228" y="4776"/>
                <a:chExt cx="804" cy="518"/>
              </a:xfrm>
            </p:grpSpPr>
            <p:sp>
              <p:nvSpPr>
                <p:cNvPr id="762182" name="Rectangle 326"/>
                <p:cNvSpPr>
                  <a:spLocks noChangeArrowheads="1"/>
                </p:cNvSpPr>
                <p:nvPr/>
              </p:nvSpPr>
              <p:spPr bwMode="auto">
                <a:xfrm>
                  <a:off x="1271" y="4776"/>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α1</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83" name="Rectangle 327"/>
                <p:cNvSpPr>
                  <a:spLocks noChangeArrowheads="1"/>
                </p:cNvSpPr>
                <p:nvPr/>
              </p:nvSpPr>
              <p:spPr bwMode="auto">
                <a:xfrm>
                  <a:off x="1228" y="4776"/>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84" name="Group 328"/>
              <p:cNvGrpSpPr>
                <a:grpSpLocks/>
              </p:cNvGrpSpPr>
              <p:nvPr/>
            </p:nvGrpSpPr>
            <p:grpSpPr bwMode="auto">
              <a:xfrm>
                <a:off x="2032" y="4776"/>
                <a:ext cx="1046" cy="518"/>
                <a:chOff x="2032" y="4776"/>
                <a:chExt cx="1046" cy="518"/>
              </a:xfrm>
            </p:grpSpPr>
            <p:sp>
              <p:nvSpPr>
                <p:cNvPr id="762185" name="Rectangle 329"/>
                <p:cNvSpPr>
                  <a:spLocks noChangeArrowheads="1"/>
                </p:cNvSpPr>
                <p:nvPr/>
              </p:nvSpPr>
              <p:spPr bwMode="auto">
                <a:xfrm>
                  <a:off x="2075" y="4776"/>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86" name="Rectangle 330"/>
                <p:cNvSpPr>
                  <a:spLocks noChangeArrowheads="1"/>
                </p:cNvSpPr>
                <p:nvPr/>
              </p:nvSpPr>
              <p:spPr bwMode="auto">
                <a:xfrm>
                  <a:off x="2032" y="4776"/>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87" name="Group 331"/>
              <p:cNvGrpSpPr>
                <a:grpSpLocks/>
              </p:cNvGrpSpPr>
              <p:nvPr/>
            </p:nvGrpSpPr>
            <p:grpSpPr bwMode="auto">
              <a:xfrm>
                <a:off x="3078" y="4776"/>
                <a:ext cx="664" cy="518"/>
                <a:chOff x="3078" y="4776"/>
                <a:chExt cx="664" cy="518"/>
              </a:xfrm>
            </p:grpSpPr>
            <p:sp>
              <p:nvSpPr>
                <p:cNvPr id="762188" name="Rectangle 332"/>
                <p:cNvSpPr>
                  <a:spLocks noChangeArrowheads="1"/>
                </p:cNvSpPr>
                <p:nvPr/>
              </p:nvSpPr>
              <p:spPr bwMode="auto">
                <a:xfrm>
                  <a:off x="3121" y="4776"/>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89" name="Rectangle 333"/>
                <p:cNvSpPr>
                  <a:spLocks noChangeArrowheads="1"/>
                </p:cNvSpPr>
                <p:nvPr/>
              </p:nvSpPr>
              <p:spPr bwMode="auto">
                <a:xfrm>
                  <a:off x="3078" y="4776"/>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90" name="Group 334"/>
              <p:cNvGrpSpPr>
                <a:grpSpLocks/>
              </p:cNvGrpSpPr>
              <p:nvPr/>
            </p:nvGrpSpPr>
            <p:grpSpPr bwMode="auto">
              <a:xfrm>
                <a:off x="3742" y="4776"/>
                <a:ext cx="614" cy="518"/>
                <a:chOff x="3742" y="4776"/>
                <a:chExt cx="614" cy="518"/>
              </a:xfrm>
            </p:grpSpPr>
            <p:sp>
              <p:nvSpPr>
                <p:cNvPr id="762191" name="Rectangle 335"/>
                <p:cNvSpPr>
                  <a:spLocks noChangeArrowheads="1"/>
                </p:cNvSpPr>
                <p:nvPr/>
              </p:nvSpPr>
              <p:spPr bwMode="auto">
                <a:xfrm>
                  <a:off x="3785"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92" name="Rectangle 336"/>
                <p:cNvSpPr>
                  <a:spLocks noChangeArrowheads="1"/>
                </p:cNvSpPr>
                <p:nvPr/>
              </p:nvSpPr>
              <p:spPr bwMode="auto">
                <a:xfrm>
                  <a:off x="3742"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93" name="Group 337"/>
              <p:cNvGrpSpPr>
                <a:grpSpLocks/>
              </p:cNvGrpSpPr>
              <p:nvPr/>
            </p:nvGrpSpPr>
            <p:grpSpPr bwMode="auto">
              <a:xfrm>
                <a:off x="0" y="5294"/>
                <a:ext cx="614" cy="518"/>
                <a:chOff x="0" y="5294"/>
                <a:chExt cx="614" cy="518"/>
              </a:xfrm>
            </p:grpSpPr>
            <p:sp>
              <p:nvSpPr>
                <p:cNvPr id="762194" name="Rectangle 338"/>
                <p:cNvSpPr>
                  <a:spLocks noChangeArrowheads="1"/>
                </p:cNvSpPr>
                <p:nvPr/>
              </p:nvSpPr>
              <p:spPr bwMode="auto">
                <a:xfrm>
                  <a:off x="43"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现场运行环境确认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95" name="Rectangle 339"/>
                <p:cNvSpPr>
                  <a:spLocks noChangeArrowheads="1"/>
                </p:cNvSpPr>
                <p:nvPr/>
              </p:nvSpPr>
              <p:spPr bwMode="auto">
                <a:xfrm>
                  <a:off x="0"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96" name="Group 340"/>
              <p:cNvGrpSpPr>
                <a:grpSpLocks/>
              </p:cNvGrpSpPr>
              <p:nvPr/>
            </p:nvGrpSpPr>
            <p:grpSpPr bwMode="auto">
              <a:xfrm>
                <a:off x="614" y="5294"/>
                <a:ext cx="614" cy="518"/>
                <a:chOff x="614" y="5294"/>
                <a:chExt cx="614" cy="518"/>
              </a:xfrm>
            </p:grpSpPr>
            <p:sp>
              <p:nvSpPr>
                <p:cNvPr id="762197" name="Rectangle 341"/>
                <p:cNvSpPr>
                  <a:spLocks noChangeArrowheads="1"/>
                </p:cNvSpPr>
                <p:nvPr/>
              </p:nvSpPr>
              <p:spPr bwMode="auto">
                <a:xfrm>
                  <a:off x="657"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198" name="Rectangle 342"/>
                <p:cNvSpPr>
                  <a:spLocks noChangeArrowheads="1"/>
                </p:cNvSpPr>
                <p:nvPr/>
              </p:nvSpPr>
              <p:spPr bwMode="auto">
                <a:xfrm>
                  <a:off x="614"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199" name="Group 343"/>
              <p:cNvGrpSpPr>
                <a:grpSpLocks/>
              </p:cNvGrpSpPr>
              <p:nvPr/>
            </p:nvGrpSpPr>
            <p:grpSpPr bwMode="auto">
              <a:xfrm>
                <a:off x="1228" y="5294"/>
                <a:ext cx="804" cy="518"/>
                <a:chOff x="1228" y="5294"/>
                <a:chExt cx="804" cy="518"/>
              </a:xfrm>
            </p:grpSpPr>
            <p:sp>
              <p:nvSpPr>
                <p:cNvPr id="762200" name="Rectangle 344"/>
                <p:cNvSpPr>
                  <a:spLocks noChangeArrowheads="1"/>
                </p:cNvSpPr>
                <p:nvPr/>
              </p:nvSpPr>
              <p:spPr bwMode="auto">
                <a:xfrm>
                  <a:off x="1271" y="5294"/>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α2</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01" name="Rectangle 345"/>
                <p:cNvSpPr>
                  <a:spLocks noChangeArrowheads="1"/>
                </p:cNvSpPr>
                <p:nvPr/>
              </p:nvSpPr>
              <p:spPr bwMode="auto">
                <a:xfrm>
                  <a:off x="1228" y="5294"/>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02" name="Group 346"/>
              <p:cNvGrpSpPr>
                <a:grpSpLocks/>
              </p:cNvGrpSpPr>
              <p:nvPr/>
            </p:nvGrpSpPr>
            <p:grpSpPr bwMode="auto">
              <a:xfrm>
                <a:off x="2032" y="5294"/>
                <a:ext cx="1046" cy="518"/>
                <a:chOff x="2032" y="5294"/>
                <a:chExt cx="1046" cy="518"/>
              </a:xfrm>
            </p:grpSpPr>
            <p:sp>
              <p:nvSpPr>
                <p:cNvPr id="762203" name="Rectangle 347"/>
                <p:cNvSpPr>
                  <a:spLocks noChangeArrowheads="1"/>
                </p:cNvSpPr>
                <p:nvPr/>
              </p:nvSpPr>
              <p:spPr bwMode="auto">
                <a:xfrm>
                  <a:off x="2075" y="5294"/>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由于设备问题延误验收测试的进行</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04" name="Rectangle 348"/>
                <p:cNvSpPr>
                  <a:spLocks noChangeArrowheads="1"/>
                </p:cNvSpPr>
                <p:nvPr/>
              </p:nvSpPr>
              <p:spPr bwMode="auto">
                <a:xfrm>
                  <a:off x="2032" y="5294"/>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05" name="Group 349"/>
              <p:cNvGrpSpPr>
                <a:grpSpLocks/>
              </p:cNvGrpSpPr>
              <p:nvPr/>
            </p:nvGrpSpPr>
            <p:grpSpPr bwMode="auto">
              <a:xfrm>
                <a:off x="3078" y="5294"/>
                <a:ext cx="664" cy="518"/>
                <a:chOff x="3078" y="5294"/>
                <a:chExt cx="664" cy="518"/>
              </a:xfrm>
            </p:grpSpPr>
            <p:sp>
              <p:nvSpPr>
                <p:cNvPr id="762206" name="Rectangle 350"/>
                <p:cNvSpPr>
                  <a:spLocks noChangeArrowheads="1"/>
                </p:cNvSpPr>
                <p:nvPr/>
              </p:nvSpPr>
              <p:spPr bwMode="auto">
                <a:xfrm>
                  <a:off x="3121" y="5294"/>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07" name="Rectangle 351"/>
                <p:cNvSpPr>
                  <a:spLocks noChangeArrowheads="1"/>
                </p:cNvSpPr>
                <p:nvPr/>
              </p:nvSpPr>
              <p:spPr bwMode="auto">
                <a:xfrm>
                  <a:off x="3078" y="5294"/>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08" name="Group 352"/>
              <p:cNvGrpSpPr>
                <a:grpSpLocks/>
              </p:cNvGrpSpPr>
              <p:nvPr/>
            </p:nvGrpSpPr>
            <p:grpSpPr bwMode="auto">
              <a:xfrm>
                <a:off x="3742" y="5294"/>
                <a:ext cx="614" cy="518"/>
                <a:chOff x="3742" y="5294"/>
                <a:chExt cx="614" cy="518"/>
              </a:xfrm>
            </p:grpSpPr>
            <p:sp>
              <p:nvSpPr>
                <p:cNvPr id="762209" name="Rectangle 353"/>
                <p:cNvSpPr>
                  <a:spLocks noChangeArrowheads="1"/>
                </p:cNvSpPr>
                <p:nvPr/>
              </p:nvSpPr>
              <p:spPr bwMode="auto">
                <a:xfrm>
                  <a:off x="3785"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10" name="Rectangle 354"/>
                <p:cNvSpPr>
                  <a:spLocks noChangeArrowheads="1"/>
                </p:cNvSpPr>
                <p:nvPr/>
              </p:nvSpPr>
              <p:spPr bwMode="auto">
                <a:xfrm>
                  <a:off x="3742"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62211" name="Rectangle 355"/>
            <p:cNvSpPr>
              <a:spLocks noChangeArrowheads="1"/>
            </p:cNvSpPr>
            <p:nvPr/>
          </p:nvSpPr>
          <p:spPr bwMode="auto">
            <a:xfrm>
              <a:off x="0" y="0"/>
              <a:ext cx="5760" cy="4320"/>
            </a:xfrm>
            <a:prstGeom prst="rect">
              <a:avLst/>
            </a:prstGeom>
            <a:noFill/>
            <a:ln w="9525">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12" name="Group 356"/>
            <p:cNvGrpSpPr>
              <a:grpSpLocks/>
            </p:cNvGrpSpPr>
            <p:nvPr/>
          </p:nvGrpSpPr>
          <p:grpSpPr bwMode="auto">
            <a:xfrm>
              <a:off x="8" y="4"/>
              <a:ext cx="5752" cy="4316"/>
              <a:chOff x="0" y="0"/>
              <a:chExt cx="4356" cy="5812"/>
            </a:xfrm>
          </p:grpSpPr>
          <p:grpSp>
            <p:nvGrpSpPr>
              <p:cNvPr id="762213" name="Group 357"/>
              <p:cNvGrpSpPr>
                <a:grpSpLocks/>
              </p:cNvGrpSpPr>
              <p:nvPr/>
            </p:nvGrpSpPr>
            <p:grpSpPr bwMode="auto">
              <a:xfrm>
                <a:off x="0" y="0"/>
                <a:ext cx="614" cy="518"/>
                <a:chOff x="0" y="0"/>
                <a:chExt cx="614" cy="518"/>
              </a:xfrm>
            </p:grpSpPr>
            <p:sp>
              <p:nvSpPr>
                <p:cNvPr id="762214" name="Rectangle 358"/>
                <p:cNvSpPr>
                  <a:spLocks noChangeArrowheads="1"/>
                </p:cNvSpPr>
                <p:nvPr/>
              </p:nvSpPr>
              <p:spPr bwMode="auto">
                <a:xfrm>
                  <a:off x="0"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15" name="Group 359"/>
                <p:cNvGrpSpPr>
                  <a:grpSpLocks/>
                </p:cNvGrpSpPr>
                <p:nvPr/>
              </p:nvGrpSpPr>
              <p:grpSpPr bwMode="auto">
                <a:xfrm>
                  <a:off x="0" y="0"/>
                  <a:ext cx="614" cy="518"/>
                  <a:chOff x="0" y="0"/>
                  <a:chExt cx="614" cy="518"/>
                </a:xfrm>
              </p:grpSpPr>
              <p:sp>
                <p:nvSpPr>
                  <p:cNvPr id="762216" name="Rectangle 360"/>
                  <p:cNvSpPr>
                    <a:spLocks noChangeArrowheads="1"/>
                  </p:cNvSpPr>
                  <p:nvPr/>
                </p:nvSpPr>
                <p:spPr bwMode="auto">
                  <a:xfrm>
                    <a:off x="43"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任务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17" name="Rectangle 361"/>
                  <p:cNvSpPr>
                    <a:spLocks noChangeArrowheads="1"/>
                  </p:cNvSpPr>
                  <p:nvPr/>
                </p:nvSpPr>
                <p:spPr bwMode="auto">
                  <a:xfrm>
                    <a:off x="0"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18" name="Group 362"/>
              <p:cNvGrpSpPr>
                <a:grpSpLocks/>
              </p:cNvGrpSpPr>
              <p:nvPr/>
            </p:nvGrpSpPr>
            <p:grpSpPr bwMode="auto">
              <a:xfrm>
                <a:off x="614" y="0"/>
                <a:ext cx="614" cy="518"/>
                <a:chOff x="614" y="0"/>
                <a:chExt cx="614" cy="518"/>
              </a:xfrm>
            </p:grpSpPr>
            <p:sp>
              <p:nvSpPr>
                <p:cNvPr id="762219" name="Rectangle 363"/>
                <p:cNvSpPr>
                  <a:spLocks noChangeArrowheads="1"/>
                </p:cNvSpPr>
                <p:nvPr/>
              </p:nvSpPr>
              <p:spPr bwMode="auto">
                <a:xfrm>
                  <a:off x="614"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20" name="Group 364"/>
                <p:cNvGrpSpPr>
                  <a:grpSpLocks/>
                </p:cNvGrpSpPr>
                <p:nvPr/>
              </p:nvGrpSpPr>
              <p:grpSpPr bwMode="auto">
                <a:xfrm>
                  <a:off x="614" y="0"/>
                  <a:ext cx="614" cy="518"/>
                  <a:chOff x="614" y="0"/>
                  <a:chExt cx="614" cy="518"/>
                </a:xfrm>
              </p:grpSpPr>
              <p:sp>
                <p:nvSpPr>
                  <p:cNvPr id="762221" name="Rectangle 365"/>
                  <p:cNvSpPr>
                    <a:spLocks noChangeArrowheads="1"/>
                  </p:cNvSpPr>
                  <p:nvPr/>
                </p:nvSpPr>
                <p:spPr bwMode="auto">
                  <a:xfrm>
                    <a:off x="657"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可能的风险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22" name="Rectangle 366"/>
                  <p:cNvSpPr>
                    <a:spLocks noChangeArrowheads="1"/>
                  </p:cNvSpPr>
                  <p:nvPr/>
                </p:nvSpPr>
                <p:spPr bwMode="auto">
                  <a:xfrm>
                    <a:off x="614"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23" name="Group 367"/>
              <p:cNvGrpSpPr>
                <a:grpSpLocks/>
              </p:cNvGrpSpPr>
              <p:nvPr/>
            </p:nvGrpSpPr>
            <p:grpSpPr bwMode="auto">
              <a:xfrm>
                <a:off x="1228" y="0"/>
                <a:ext cx="804" cy="518"/>
                <a:chOff x="1228" y="0"/>
                <a:chExt cx="804" cy="518"/>
              </a:xfrm>
            </p:grpSpPr>
            <p:sp>
              <p:nvSpPr>
                <p:cNvPr id="762224" name="Rectangle 368"/>
                <p:cNvSpPr>
                  <a:spLocks noChangeArrowheads="1"/>
                </p:cNvSpPr>
                <p:nvPr/>
              </p:nvSpPr>
              <p:spPr bwMode="auto">
                <a:xfrm>
                  <a:off x="1228" y="0"/>
                  <a:ext cx="80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25" name="Group 369"/>
                <p:cNvGrpSpPr>
                  <a:grpSpLocks/>
                </p:cNvGrpSpPr>
                <p:nvPr/>
              </p:nvGrpSpPr>
              <p:grpSpPr bwMode="auto">
                <a:xfrm>
                  <a:off x="1228" y="0"/>
                  <a:ext cx="804" cy="518"/>
                  <a:chOff x="1228" y="0"/>
                  <a:chExt cx="804" cy="518"/>
                </a:xfrm>
              </p:grpSpPr>
              <p:sp>
                <p:nvSpPr>
                  <p:cNvPr id="762226" name="Rectangle 370"/>
                  <p:cNvSpPr>
                    <a:spLocks noChangeArrowheads="1"/>
                  </p:cNvSpPr>
                  <p:nvPr/>
                </p:nvSpPr>
                <p:spPr bwMode="auto">
                  <a:xfrm>
                    <a:off x="1271" y="0"/>
                    <a:ext cx="71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产生的阶段</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27" name="Rectangle 371"/>
                  <p:cNvSpPr>
                    <a:spLocks noChangeArrowheads="1"/>
                  </p:cNvSpPr>
                  <p:nvPr/>
                </p:nvSpPr>
                <p:spPr bwMode="auto">
                  <a:xfrm>
                    <a:off x="1228" y="0"/>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28" name="Group 372"/>
              <p:cNvGrpSpPr>
                <a:grpSpLocks/>
              </p:cNvGrpSpPr>
              <p:nvPr/>
            </p:nvGrpSpPr>
            <p:grpSpPr bwMode="auto">
              <a:xfrm>
                <a:off x="2032" y="0"/>
                <a:ext cx="1046" cy="518"/>
                <a:chOff x="2032" y="0"/>
                <a:chExt cx="1046" cy="518"/>
              </a:xfrm>
            </p:grpSpPr>
            <p:sp>
              <p:nvSpPr>
                <p:cNvPr id="762229" name="Rectangle 373"/>
                <p:cNvSpPr>
                  <a:spLocks noChangeArrowheads="1"/>
                </p:cNvSpPr>
                <p:nvPr/>
              </p:nvSpPr>
              <p:spPr bwMode="auto">
                <a:xfrm>
                  <a:off x="2032" y="0"/>
                  <a:ext cx="1046"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30" name="Group 374"/>
                <p:cNvGrpSpPr>
                  <a:grpSpLocks/>
                </p:cNvGrpSpPr>
                <p:nvPr/>
              </p:nvGrpSpPr>
              <p:grpSpPr bwMode="auto">
                <a:xfrm>
                  <a:off x="2032" y="0"/>
                  <a:ext cx="1046" cy="518"/>
                  <a:chOff x="2032" y="0"/>
                  <a:chExt cx="1046" cy="518"/>
                </a:xfrm>
              </p:grpSpPr>
              <p:sp>
                <p:nvSpPr>
                  <p:cNvPr id="762231" name="Rectangle 375"/>
                  <p:cNvSpPr>
                    <a:spLocks noChangeArrowheads="1"/>
                  </p:cNvSpPr>
                  <p:nvPr/>
                </p:nvSpPr>
                <p:spPr bwMode="auto">
                  <a:xfrm>
                    <a:off x="2075" y="0"/>
                    <a:ext cx="960"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产生的原因</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32" name="Rectangle 376"/>
                  <p:cNvSpPr>
                    <a:spLocks noChangeArrowheads="1"/>
                  </p:cNvSpPr>
                  <p:nvPr/>
                </p:nvSpPr>
                <p:spPr bwMode="auto">
                  <a:xfrm>
                    <a:off x="2032" y="0"/>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33" name="Group 377"/>
              <p:cNvGrpSpPr>
                <a:grpSpLocks/>
              </p:cNvGrpSpPr>
              <p:nvPr/>
            </p:nvGrpSpPr>
            <p:grpSpPr bwMode="auto">
              <a:xfrm>
                <a:off x="3078" y="0"/>
                <a:ext cx="664" cy="518"/>
                <a:chOff x="3078" y="0"/>
                <a:chExt cx="664" cy="518"/>
              </a:xfrm>
            </p:grpSpPr>
            <p:sp>
              <p:nvSpPr>
                <p:cNvPr id="762234" name="Rectangle 378"/>
                <p:cNvSpPr>
                  <a:spLocks noChangeArrowheads="1"/>
                </p:cNvSpPr>
                <p:nvPr/>
              </p:nvSpPr>
              <p:spPr bwMode="auto">
                <a:xfrm>
                  <a:off x="3078" y="0"/>
                  <a:ext cx="66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35" name="Group 379"/>
                <p:cNvGrpSpPr>
                  <a:grpSpLocks/>
                </p:cNvGrpSpPr>
                <p:nvPr/>
              </p:nvGrpSpPr>
              <p:grpSpPr bwMode="auto">
                <a:xfrm>
                  <a:off x="3078" y="0"/>
                  <a:ext cx="664" cy="518"/>
                  <a:chOff x="3078" y="0"/>
                  <a:chExt cx="664" cy="518"/>
                </a:xfrm>
              </p:grpSpPr>
              <p:sp>
                <p:nvSpPr>
                  <p:cNvPr id="762236" name="Rectangle 380"/>
                  <p:cNvSpPr>
                    <a:spLocks noChangeArrowheads="1"/>
                  </p:cNvSpPr>
                  <p:nvPr/>
                </p:nvSpPr>
                <p:spPr bwMode="auto">
                  <a:xfrm>
                    <a:off x="3121" y="0"/>
                    <a:ext cx="57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避免的措施</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37" name="Rectangle 381"/>
                  <p:cNvSpPr>
                    <a:spLocks noChangeArrowheads="1"/>
                  </p:cNvSpPr>
                  <p:nvPr/>
                </p:nvSpPr>
                <p:spPr bwMode="auto">
                  <a:xfrm>
                    <a:off x="3078" y="0"/>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38" name="Group 382"/>
              <p:cNvGrpSpPr>
                <a:grpSpLocks/>
              </p:cNvGrpSpPr>
              <p:nvPr/>
            </p:nvGrpSpPr>
            <p:grpSpPr bwMode="auto">
              <a:xfrm>
                <a:off x="3742" y="0"/>
                <a:ext cx="614" cy="518"/>
                <a:chOff x="3742" y="0"/>
                <a:chExt cx="614" cy="518"/>
              </a:xfrm>
            </p:grpSpPr>
            <p:sp>
              <p:nvSpPr>
                <p:cNvPr id="762239" name="Rectangle 383"/>
                <p:cNvSpPr>
                  <a:spLocks noChangeArrowheads="1"/>
                </p:cNvSpPr>
                <p:nvPr/>
              </p:nvSpPr>
              <p:spPr bwMode="auto">
                <a:xfrm>
                  <a:off x="3742"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240" name="Group 384"/>
                <p:cNvGrpSpPr>
                  <a:grpSpLocks/>
                </p:cNvGrpSpPr>
                <p:nvPr/>
              </p:nvGrpSpPr>
              <p:grpSpPr bwMode="auto">
                <a:xfrm>
                  <a:off x="3742" y="0"/>
                  <a:ext cx="614" cy="518"/>
                  <a:chOff x="3742" y="0"/>
                  <a:chExt cx="614" cy="518"/>
                </a:xfrm>
              </p:grpSpPr>
              <p:sp>
                <p:nvSpPr>
                  <p:cNvPr id="762241" name="Rectangle 385"/>
                  <p:cNvSpPr>
                    <a:spLocks noChangeArrowheads="1"/>
                  </p:cNvSpPr>
                  <p:nvPr/>
                </p:nvSpPr>
                <p:spPr bwMode="auto">
                  <a:xfrm>
                    <a:off x="3785" y="0"/>
                    <a:ext cx="528"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发生后的处理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42" name="Rectangle 386"/>
                  <p:cNvSpPr>
                    <a:spLocks noChangeArrowheads="1"/>
                  </p:cNvSpPr>
                  <p:nvPr/>
                </p:nvSpPr>
                <p:spPr bwMode="auto">
                  <a:xfrm>
                    <a:off x="3742"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243" name="Group 387"/>
              <p:cNvGrpSpPr>
                <a:grpSpLocks/>
              </p:cNvGrpSpPr>
              <p:nvPr/>
            </p:nvGrpSpPr>
            <p:grpSpPr bwMode="auto">
              <a:xfrm>
                <a:off x="0" y="518"/>
                <a:ext cx="614" cy="863"/>
                <a:chOff x="0" y="518"/>
                <a:chExt cx="614" cy="863"/>
              </a:xfrm>
            </p:grpSpPr>
            <p:sp>
              <p:nvSpPr>
                <p:cNvPr id="762244" name="Rectangle 388"/>
                <p:cNvSpPr>
                  <a:spLocks noChangeArrowheads="1"/>
                </p:cNvSpPr>
                <p:nvPr/>
              </p:nvSpPr>
              <p:spPr bwMode="auto">
                <a:xfrm>
                  <a:off x="43"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制定设计阶段的规范和标准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45" name="Rectangle 389"/>
                <p:cNvSpPr>
                  <a:spLocks noChangeArrowheads="1"/>
                </p:cNvSpPr>
                <p:nvPr/>
              </p:nvSpPr>
              <p:spPr bwMode="auto">
                <a:xfrm>
                  <a:off x="0"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46" name="Group 390"/>
              <p:cNvGrpSpPr>
                <a:grpSpLocks/>
              </p:cNvGrpSpPr>
              <p:nvPr/>
            </p:nvGrpSpPr>
            <p:grpSpPr bwMode="auto">
              <a:xfrm>
                <a:off x="614" y="518"/>
                <a:ext cx="614" cy="863"/>
                <a:chOff x="614" y="518"/>
                <a:chExt cx="614" cy="863"/>
              </a:xfrm>
            </p:grpSpPr>
            <p:sp>
              <p:nvSpPr>
                <p:cNvPr id="762247" name="Rectangle 391"/>
                <p:cNvSpPr>
                  <a:spLocks noChangeArrowheads="1"/>
                </p:cNvSpPr>
                <p:nvPr/>
              </p:nvSpPr>
              <p:spPr bwMode="auto">
                <a:xfrm>
                  <a:off x="657"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48" name="Rectangle 392"/>
                <p:cNvSpPr>
                  <a:spLocks noChangeArrowheads="1"/>
                </p:cNvSpPr>
                <p:nvPr/>
              </p:nvSpPr>
              <p:spPr bwMode="auto">
                <a:xfrm>
                  <a:off x="614"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49" name="Group 393"/>
              <p:cNvGrpSpPr>
                <a:grpSpLocks/>
              </p:cNvGrpSpPr>
              <p:nvPr/>
            </p:nvGrpSpPr>
            <p:grpSpPr bwMode="auto">
              <a:xfrm>
                <a:off x="1228" y="518"/>
                <a:ext cx="804" cy="863"/>
                <a:chOff x="1228" y="518"/>
                <a:chExt cx="804" cy="863"/>
              </a:xfrm>
            </p:grpSpPr>
            <p:sp>
              <p:nvSpPr>
                <p:cNvPr id="762250" name="Rectangle 394"/>
                <p:cNvSpPr>
                  <a:spLocks noChangeArrowheads="1"/>
                </p:cNvSpPr>
                <p:nvPr/>
              </p:nvSpPr>
              <p:spPr bwMode="auto">
                <a:xfrm>
                  <a:off x="1271" y="518"/>
                  <a:ext cx="71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项目准备</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51" name="Rectangle 395"/>
                <p:cNvSpPr>
                  <a:spLocks noChangeArrowheads="1"/>
                </p:cNvSpPr>
                <p:nvPr/>
              </p:nvSpPr>
              <p:spPr bwMode="auto">
                <a:xfrm>
                  <a:off x="1228" y="518"/>
                  <a:ext cx="80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52" name="Group 396"/>
              <p:cNvGrpSpPr>
                <a:grpSpLocks/>
              </p:cNvGrpSpPr>
              <p:nvPr/>
            </p:nvGrpSpPr>
            <p:grpSpPr bwMode="auto">
              <a:xfrm>
                <a:off x="2032" y="518"/>
                <a:ext cx="1046" cy="863"/>
                <a:chOff x="2032" y="518"/>
                <a:chExt cx="1046" cy="863"/>
              </a:xfrm>
            </p:grpSpPr>
            <p:sp>
              <p:nvSpPr>
                <p:cNvPr id="762253" name="Rectangle 397"/>
                <p:cNvSpPr>
                  <a:spLocks noChangeArrowheads="1"/>
                </p:cNvSpPr>
                <p:nvPr/>
              </p:nvSpPr>
              <p:spPr bwMode="auto">
                <a:xfrm>
                  <a:off x="2075" y="518"/>
                  <a:ext cx="960"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需制定的规范和标准较多，而同时需完成其他工作，使得可使用的时间和资源有限</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54" name="Rectangle 398"/>
                <p:cNvSpPr>
                  <a:spLocks noChangeArrowheads="1"/>
                </p:cNvSpPr>
                <p:nvPr/>
              </p:nvSpPr>
              <p:spPr bwMode="auto">
                <a:xfrm>
                  <a:off x="2032" y="518"/>
                  <a:ext cx="1046"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55" name="Group 399"/>
              <p:cNvGrpSpPr>
                <a:grpSpLocks/>
              </p:cNvGrpSpPr>
              <p:nvPr/>
            </p:nvGrpSpPr>
            <p:grpSpPr bwMode="auto">
              <a:xfrm>
                <a:off x="3078" y="518"/>
                <a:ext cx="664" cy="863"/>
                <a:chOff x="3078" y="518"/>
                <a:chExt cx="664" cy="863"/>
              </a:xfrm>
            </p:grpSpPr>
            <p:sp>
              <p:nvSpPr>
                <p:cNvPr id="762256" name="Rectangle 400"/>
                <p:cNvSpPr>
                  <a:spLocks noChangeArrowheads="1"/>
                </p:cNvSpPr>
                <p:nvPr/>
              </p:nvSpPr>
              <p:spPr bwMode="auto">
                <a:xfrm>
                  <a:off x="3121" y="518"/>
                  <a:ext cx="57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57" name="Rectangle 401"/>
                <p:cNvSpPr>
                  <a:spLocks noChangeArrowheads="1"/>
                </p:cNvSpPr>
                <p:nvPr/>
              </p:nvSpPr>
              <p:spPr bwMode="auto">
                <a:xfrm>
                  <a:off x="3078" y="518"/>
                  <a:ext cx="66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58" name="Group 402"/>
              <p:cNvGrpSpPr>
                <a:grpSpLocks/>
              </p:cNvGrpSpPr>
              <p:nvPr/>
            </p:nvGrpSpPr>
            <p:grpSpPr bwMode="auto">
              <a:xfrm>
                <a:off x="3742" y="518"/>
                <a:ext cx="614" cy="863"/>
                <a:chOff x="3742" y="518"/>
                <a:chExt cx="614" cy="863"/>
              </a:xfrm>
            </p:grpSpPr>
            <p:sp>
              <p:nvSpPr>
                <p:cNvPr id="762259" name="Rectangle 403"/>
                <p:cNvSpPr>
                  <a:spLocks noChangeArrowheads="1"/>
                </p:cNvSpPr>
                <p:nvPr/>
              </p:nvSpPr>
              <p:spPr bwMode="auto">
                <a:xfrm>
                  <a:off x="3785"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60" name="Rectangle 404"/>
                <p:cNvSpPr>
                  <a:spLocks noChangeArrowheads="1"/>
                </p:cNvSpPr>
                <p:nvPr/>
              </p:nvSpPr>
              <p:spPr bwMode="auto">
                <a:xfrm>
                  <a:off x="3742"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61" name="Group 405"/>
              <p:cNvGrpSpPr>
                <a:grpSpLocks/>
              </p:cNvGrpSpPr>
              <p:nvPr/>
            </p:nvGrpSpPr>
            <p:grpSpPr bwMode="auto">
              <a:xfrm>
                <a:off x="0" y="1381"/>
                <a:ext cx="614" cy="518"/>
                <a:chOff x="0" y="1381"/>
                <a:chExt cx="614" cy="518"/>
              </a:xfrm>
            </p:grpSpPr>
            <p:sp>
              <p:nvSpPr>
                <p:cNvPr id="762262" name="Rectangle 406"/>
                <p:cNvSpPr>
                  <a:spLocks noChangeArrowheads="1"/>
                </p:cNvSpPr>
                <p:nvPr/>
              </p:nvSpPr>
              <p:spPr bwMode="auto">
                <a:xfrm>
                  <a:off x="43"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63" name="Rectangle 407"/>
                <p:cNvSpPr>
                  <a:spLocks noChangeArrowheads="1"/>
                </p:cNvSpPr>
                <p:nvPr/>
              </p:nvSpPr>
              <p:spPr bwMode="auto">
                <a:xfrm>
                  <a:off x="0"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64" name="Group 408"/>
              <p:cNvGrpSpPr>
                <a:grpSpLocks/>
              </p:cNvGrpSpPr>
              <p:nvPr/>
            </p:nvGrpSpPr>
            <p:grpSpPr bwMode="auto">
              <a:xfrm>
                <a:off x="614" y="1381"/>
                <a:ext cx="614" cy="518"/>
                <a:chOff x="614" y="1381"/>
                <a:chExt cx="614" cy="518"/>
              </a:xfrm>
            </p:grpSpPr>
            <p:sp>
              <p:nvSpPr>
                <p:cNvPr id="762265" name="Rectangle 409"/>
                <p:cNvSpPr>
                  <a:spLocks noChangeArrowheads="1"/>
                </p:cNvSpPr>
                <p:nvPr/>
              </p:nvSpPr>
              <p:spPr bwMode="auto">
                <a:xfrm>
                  <a:off x="657"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66" name="Rectangle 410"/>
                <p:cNvSpPr>
                  <a:spLocks noChangeArrowheads="1"/>
                </p:cNvSpPr>
                <p:nvPr/>
              </p:nvSpPr>
              <p:spPr bwMode="auto">
                <a:xfrm>
                  <a:off x="614"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67" name="Group 411"/>
              <p:cNvGrpSpPr>
                <a:grpSpLocks/>
              </p:cNvGrpSpPr>
              <p:nvPr/>
            </p:nvGrpSpPr>
            <p:grpSpPr bwMode="auto">
              <a:xfrm>
                <a:off x="1228" y="1381"/>
                <a:ext cx="804" cy="518"/>
                <a:chOff x="1228" y="1381"/>
                <a:chExt cx="804" cy="518"/>
              </a:xfrm>
            </p:grpSpPr>
            <p:sp>
              <p:nvSpPr>
                <p:cNvPr id="762268" name="Rectangle 412"/>
                <p:cNvSpPr>
                  <a:spLocks noChangeArrowheads="1"/>
                </p:cNvSpPr>
                <p:nvPr/>
              </p:nvSpPr>
              <p:spPr bwMode="auto">
                <a:xfrm>
                  <a:off x="1271" y="1381"/>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69" name="Rectangle 413"/>
                <p:cNvSpPr>
                  <a:spLocks noChangeArrowheads="1"/>
                </p:cNvSpPr>
                <p:nvPr/>
              </p:nvSpPr>
              <p:spPr bwMode="auto">
                <a:xfrm>
                  <a:off x="1228" y="1381"/>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70" name="Group 414"/>
              <p:cNvGrpSpPr>
                <a:grpSpLocks/>
              </p:cNvGrpSpPr>
              <p:nvPr/>
            </p:nvGrpSpPr>
            <p:grpSpPr bwMode="auto">
              <a:xfrm>
                <a:off x="2032" y="1381"/>
                <a:ext cx="1046" cy="518"/>
                <a:chOff x="2032" y="1381"/>
                <a:chExt cx="1046" cy="518"/>
              </a:xfrm>
            </p:grpSpPr>
            <p:sp>
              <p:nvSpPr>
                <p:cNvPr id="762271" name="Rectangle 415"/>
                <p:cNvSpPr>
                  <a:spLocks noChangeArrowheads="1"/>
                </p:cNvSpPr>
                <p:nvPr/>
              </p:nvSpPr>
              <p:spPr bwMode="auto">
                <a:xfrm>
                  <a:off x="2075" y="1381"/>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由于设备未到位导致延误开发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72" name="Rectangle 416"/>
                <p:cNvSpPr>
                  <a:spLocks noChangeArrowheads="1"/>
                </p:cNvSpPr>
                <p:nvPr/>
              </p:nvSpPr>
              <p:spPr bwMode="auto">
                <a:xfrm>
                  <a:off x="2032" y="1381"/>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73" name="Group 417"/>
              <p:cNvGrpSpPr>
                <a:grpSpLocks/>
              </p:cNvGrpSpPr>
              <p:nvPr/>
            </p:nvGrpSpPr>
            <p:grpSpPr bwMode="auto">
              <a:xfrm>
                <a:off x="3078" y="1381"/>
                <a:ext cx="664" cy="518"/>
                <a:chOff x="3078" y="1381"/>
                <a:chExt cx="664" cy="518"/>
              </a:xfrm>
            </p:grpSpPr>
            <p:sp>
              <p:nvSpPr>
                <p:cNvPr id="762274" name="Rectangle 418"/>
                <p:cNvSpPr>
                  <a:spLocks noChangeArrowheads="1"/>
                </p:cNvSpPr>
                <p:nvPr/>
              </p:nvSpPr>
              <p:spPr bwMode="auto">
                <a:xfrm>
                  <a:off x="3121" y="1381"/>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75" name="Rectangle 419"/>
                <p:cNvSpPr>
                  <a:spLocks noChangeArrowheads="1"/>
                </p:cNvSpPr>
                <p:nvPr/>
              </p:nvSpPr>
              <p:spPr bwMode="auto">
                <a:xfrm>
                  <a:off x="3078" y="1381"/>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76" name="Group 420"/>
              <p:cNvGrpSpPr>
                <a:grpSpLocks/>
              </p:cNvGrpSpPr>
              <p:nvPr/>
            </p:nvGrpSpPr>
            <p:grpSpPr bwMode="auto">
              <a:xfrm>
                <a:off x="3742" y="1381"/>
                <a:ext cx="614" cy="518"/>
                <a:chOff x="3742" y="1381"/>
                <a:chExt cx="614" cy="518"/>
              </a:xfrm>
            </p:grpSpPr>
            <p:sp>
              <p:nvSpPr>
                <p:cNvPr id="762277" name="Rectangle 421"/>
                <p:cNvSpPr>
                  <a:spLocks noChangeArrowheads="1"/>
                </p:cNvSpPr>
                <p:nvPr/>
              </p:nvSpPr>
              <p:spPr bwMode="auto">
                <a:xfrm>
                  <a:off x="3785"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78" name="Rectangle 422"/>
                <p:cNvSpPr>
                  <a:spLocks noChangeArrowheads="1"/>
                </p:cNvSpPr>
                <p:nvPr/>
              </p:nvSpPr>
              <p:spPr bwMode="auto">
                <a:xfrm>
                  <a:off x="3742"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79" name="Group 423"/>
              <p:cNvGrpSpPr>
                <a:grpSpLocks/>
              </p:cNvGrpSpPr>
              <p:nvPr/>
            </p:nvGrpSpPr>
            <p:grpSpPr bwMode="auto">
              <a:xfrm>
                <a:off x="0" y="1899"/>
                <a:ext cx="614" cy="978"/>
                <a:chOff x="0" y="1899"/>
                <a:chExt cx="614" cy="978"/>
              </a:xfrm>
            </p:grpSpPr>
            <p:sp>
              <p:nvSpPr>
                <p:cNvPr id="762280" name="Rectangle 424"/>
                <p:cNvSpPr>
                  <a:spLocks noChangeArrowheads="1"/>
                </p:cNvSpPr>
                <p:nvPr/>
              </p:nvSpPr>
              <p:spPr bwMode="auto">
                <a:xfrm>
                  <a:off x="43"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管理系统设计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81" name="Rectangle 425"/>
                <p:cNvSpPr>
                  <a:spLocks noChangeArrowheads="1"/>
                </p:cNvSpPr>
                <p:nvPr/>
              </p:nvSpPr>
              <p:spPr bwMode="auto">
                <a:xfrm>
                  <a:off x="0"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82" name="Group 426"/>
              <p:cNvGrpSpPr>
                <a:grpSpLocks/>
              </p:cNvGrpSpPr>
              <p:nvPr/>
            </p:nvGrpSpPr>
            <p:grpSpPr bwMode="auto">
              <a:xfrm>
                <a:off x="614" y="1899"/>
                <a:ext cx="614" cy="978"/>
                <a:chOff x="614" y="1899"/>
                <a:chExt cx="614" cy="978"/>
              </a:xfrm>
            </p:grpSpPr>
            <p:sp>
              <p:nvSpPr>
                <p:cNvPr id="762283" name="Rectangle 427"/>
                <p:cNvSpPr>
                  <a:spLocks noChangeArrowheads="1"/>
                </p:cNvSpPr>
                <p:nvPr/>
              </p:nvSpPr>
              <p:spPr bwMode="auto">
                <a:xfrm>
                  <a:off x="657"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技术风险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84" name="Rectangle 428"/>
                <p:cNvSpPr>
                  <a:spLocks noChangeArrowheads="1"/>
                </p:cNvSpPr>
                <p:nvPr/>
              </p:nvSpPr>
              <p:spPr bwMode="auto">
                <a:xfrm>
                  <a:off x="614"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85" name="Group 429"/>
              <p:cNvGrpSpPr>
                <a:grpSpLocks/>
              </p:cNvGrpSpPr>
              <p:nvPr/>
            </p:nvGrpSpPr>
            <p:grpSpPr bwMode="auto">
              <a:xfrm>
                <a:off x="1228" y="1899"/>
                <a:ext cx="804" cy="978"/>
                <a:chOff x="1228" y="1899"/>
                <a:chExt cx="804" cy="978"/>
              </a:xfrm>
            </p:grpSpPr>
            <p:sp>
              <p:nvSpPr>
                <p:cNvPr id="762286" name="Rectangle 430"/>
                <p:cNvSpPr>
                  <a:spLocks noChangeArrowheads="1"/>
                </p:cNvSpPr>
                <p:nvPr/>
              </p:nvSpPr>
              <p:spPr bwMode="auto">
                <a:xfrm>
                  <a:off x="1271" y="1899"/>
                  <a:ext cx="71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87" name="Rectangle 431"/>
                <p:cNvSpPr>
                  <a:spLocks noChangeArrowheads="1"/>
                </p:cNvSpPr>
                <p:nvPr/>
              </p:nvSpPr>
              <p:spPr bwMode="auto">
                <a:xfrm>
                  <a:off x="1228" y="1899"/>
                  <a:ext cx="80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88" name="Group 432"/>
              <p:cNvGrpSpPr>
                <a:grpSpLocks/>
              </p:cNvGrpSpPr>
              <p:nvPr/>
            </p:nvGrpSpPr>
            <p:grpSpPr bwMode="auto">
              <a:xfrm>
                <a:off x="2032" y="1899"/>
                <a:ext cx="1046" cy="978"/>
                <a:chOff x="2032" y="1899"/>
                <a:chExt cx="1046" cy="978"/>
              </a:xfrm>
            </p:grpSpPr>
            <p:sp>
              <p:nvSpPr>
                <p:cNvPr id="762289" name="Rectangle 433"/>
                <p:cNvSpPr>
                  <a:spLocks noChangeArrowheads="1"/>
                </p:cNvSpPr>
                <p:nvPr/>
              </p:nvSpPr>
              <p:spPr bwMode="auto">
                <a:xfrm>
                  <a:off x="2075" y="1899"/>
                  <a:ext cx="9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基于</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平台开发</a:t>
                  </a:r>
                  <a:r>
                    <a:rPr kumimoji="1" lang="en-US" altLang="zh-CN" sz="1400" b="0">
                      <a:latin typeface="Times New Roman" panose="02020603050405020304" pitchFamily="18" charset="0"/>
                      <a:ea typeface="宋体" panose="02010600030101010101" pitchFamily="2" charset="-122"/>
                    </a:rPr>
                    <a:t>SDH</a:t>
                  </a:r>
                  <a:r>
                    <a:rPr kumimoji="1" lang="zh-CN" altLang="en-US" sz="1400" b="0">
                      <a:latin typeface="Times New Roman" panose="02020603050405020304" pitchFamily="18" charset="0"/>
                      <a:ea typeface="宋体" panose="02010600030101010101" pitchFamily="2" charset="-122"/>
                    </a:rPr>
                    <a:t>专网管理系统对于公司乃至国内都是全新的课题，由于技术的掌握程度和经验的欠缺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90" name="Rectangle 434"/>
                <p:cNvSpPr>
                  <a:spLocks noChangeArrowheads="1"/>
                </p:cNvSpPr>
                <p:nvPr/>
              </p:nvSpPr>
              <p:spPr bwMode="auto">
                <a:xfrm>
                  <a:off x="2032" y="1899"/>
                  <a:ext cx="1046"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91" name="Group 435"/>
              <p:cNvGrpSpPr>
                <a:grpSpLocks/>
              </p:cNvGrpSpPr>
              <p:nvPr/>
            </p:nvGrpSpPr>
            <p:grpSpPr bwMode="auto">
              <a:xfrm>
                <a:off x="3078" y="1899"/>
                <a:ext cx="664" cy="978"/>
                <a:chOff x="3078" y="1899"/>
                <a:chExt cx="664" cy="978"/>
              </a:xfrm>
            </p:grpSpPr>
            <p:sp>
              <p:nvSpPr>
                <p:cNvPr id="762292" name="Rectangle 436"/>
                <p:cNvSpPr>
                  <a:spLocks noChangeArrowheads="1"/>
                </p:cNvSpPr>
                <p:nvPr/>
              </p:nvSpPr>
              <p:spPr bwMode="auto">
                <a:xfrm>
                  <a:off x="3121" y="1899"/>
                  <a:ext cx="57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在系统设计前请</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专家进行相关培训</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93" name="Rectangle 437"/>
                <p:cNvSpPr>
                  <a:spLocks noChangeArrowheads="1"/>
                </p:cNvSpPr>
                <p:nvPr/>
              </p:nvSpPr>
              <p:spPr bwMode="auto">
                <a:xfrm>
                  <a:off x="3078" y="1899"/>
                  <a:ext cx="66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94" name="Group 438"/>
              <p:cNvGrpSpPr>
                <a:grpSpLocks/>
              </p:cNvGrpSpPr>
              <p:nvPr/>
            </p:nvGrpSpPr>
            <p:grpSpPr bwMode="auto">
              <a:xfrm>
                <a:off x="3742" y="1899"/>
                <a:ext cx="614" cy="978"/>
                <a:chOff x="3742" y="1899"/>
                <a:chExt cx="614" cy="978"/>
              </a:xfrm>
            </p:grpSpPr>
            <p:sp>
              <p:nvSpPr>
                <p:cNvPr id="762295" name="Rectangle 439"/>
                <p:cNvSpPr>
                  <a:spLocks noChangeArrowheads="1"/>
                </p:cNvSpPr>
                <p:nvPr/>
              </p:nvSpPr>
              <p:spPr bwMode="auto">
                <a:xfrm>
                  <a:off x="3785"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96" name="Rectangle 440"/>
                <p:cNvSpPr>
                  <a:spLocks noChangeArrowheads="1"/>
                </p:cNvSpPr>
                <p:nvPr/>
              </p:nvSpPr>
              <p:spPr bwMode="auto">
                <a:xfrm>
                  <a:off x="3742"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297" name="Group 441"/>
              <p:cNvGrpSpPr>
                <a:grpSpLocks/>
              </p:cNvGrpSpPr>
              <p:nvPr/>
            </p:nvGrpSpPr>
            <p:grpSpPr bwMode="auto">
              <a:xfrm>
                <a:off x="0" y="2877"/>
                <a:ext cx="614" cy="748"/>
                <a:chOff x="0" y="2877"/>
                <a:chExt cx="614" cy="748"/>
              </a:xfrm>
            </p:grpSpPr>
            <p:sp>
              <p:nvSpPr>
                <p:cNvPr id="762298" name="Rectangle 442"/>
                <p:cNvSpPr>
                  <a:spLocks noChangeArrowheads="1"/>
                </p:cNvSpPr>
                <p:nvPr/>
              </p:nvSpPr>
              <p:spPr bwMode="auto">
                <a:xfrm>
                  <a:off x="43"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对功能规格和系统设计的调整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299" name="Rectangle 443"/>
                <p:cNvSpPr>
                  <a:spLocks noChangeArrowheads="1"/>
                </p:cNvSpPr>
                <p:nvPr/>
              </p:nvSpPr>
              <p:spPr bwMode="auto">
                <a:xfrm>
                  <a:off x="0"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00" name="Group 444"/>
              <p:cNvGrpSpPr>
                <a:grpSpLocks/>
              </p:cNvGrpSpPr>
              <p:nvPr/>
            </p:nvGrpSpPr>
            <p:grpSpPr bwMode="auto">
              <a:xfrm>
                <a:off x="614" y="2877"/>
                <a:ext cx="614" cy="748"/>
                <a:chOff x="614" y="2877"/>
                <a:chExt cx="614" cy="748"/>
              </a:xfrm>
            </p:grpSpPr>
            <p:sp>
              <p:nvSpPr>
                <p:cNvPr id="762301" name="Rectangle 445"/>
                <p:cNvSpPr>
                  <a:spLocks noChangeArrowheads="1"/>
                </p:cNvSpPr>
                <p:nvPr/>
              </p:nvSpPr>
              <p:spPr bwMode="auto">
                <a:xfrm>
                  <a:off x="657"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02" name="Rectangle 446"/>
                <p:cNvSpPr>
                  <a:spLocks noChangeArrowheads="1"/>
                </p:cNvSpPr>
                <p:nvPr/>
              </p:nvSpPr>
              <p:spPr bwMode="auto">
                <a:xfrm>
                  <a:off x="614"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03" name="Group 447"/>
              <p:cNvGrpSpPr>
                <a:grpSpLocks/>
              </p:cNvGrpSpPr>
              <p:nvPr/>
            </p:nvGrpSpPr>
            <p:grpSpPr bwMode="auto">
              <a:xfrm>
                <a:off x="1228" y="2877"/>
                <a:ext cx="804" cy="748"/>
                <a:chOff x="1228" y="2877"/>
                <a:chExt cx="804" cy="748"/>
              </a:xfrm>
            </p:grpSpPr>
            <p:sp>
              <p:nvSpPr>
                <p:cNvPr id="762304" name="Rectangle 448"/>
                <p:cNvSpPr>
                  <a:spLocks noChangeArrowheads="1"/>
                </p:cNvSpPr>
                <p:nvPr/>
              </p:nvSpPr>
              <p:spPr bwMode="auto">
                <a:xfrm>
                  <a:off x="1271" y="2877"/>
                  <a:ext cx="71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05" name="Rectangle 449"/>
                <p:cNvSpPr>
                  <a:spLocks noChangeArrowheads="1"/>
                </p:cNvSpPr>
                <p:nvPr/>
              </p:nvSpPr>
              <p:spPr bwMode="auto">
                <a:xfrm>
                  <a:off x="1228" y="2877"/>
                  <a:ext cx="80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06" name="Group 450"/>
              <p:cNvGrpSpPr>
                <a:grpSpLocks/>
              </p:cNvGrpSpPr>
              <p:nvPr/>
            </p:nvGrpSpPr>
            <p:grpSpPr bwMode="auto">
              <a:xfrm>
                <a:off x="2032" y="2877"/>
                <a:ext cx="1046" cy="748"/>
                <a:chOff x="2032" y="2877"/>
                <a:chExt cx="1046" cy="748"/>
              </a:xfrm>
            </p:grpSpPr>
            <p:sp>
              <p:nvSpPr>
                <p:cNvPr id="762307" name="Rectangle 451"/>
                <p:cNvSpPr>
                  <a:spLocks noChangeArrowheads="1"/>
                </p:cNvSpPr>
                <p:nvPr/>
              </p:nvSpPr>
              <p:spPr bwMode="auto">
                <a:xfrm>
                  <a:off x="2075" y="2877"/>
                  <a:ext cx="96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评测结果对功能规格和系统设计影响较大</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08" name="Rectangle 452"/>
                <p:cNvSpPr>
                  <a:spLocks noChangeArrowheads="1"/>
                </p:cNvSpPr>
                <p:nvPr/>
              </p:nvSpPr>
              <p:spPr bwMode="auto">
                <a:xfrm>
                  <a:off x="2032" y="2877"/>
                  <a:ext cx="1046"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09" name="Group 453"/>
              <p:cNvGrpSpPr>
                <a:grpSpLocks/>
              </p:cNvGrpSpPr>
              <p:nvPr/>
            </p:nvGrpSpPr>
            <p:grpSpPr bwMode="auto">
              <a:xfrm>
                <a:off x="3078" y="2877"/>
                <a:ext cx="664" cy="748"/>
                <a:chOff x="3078" y="2877"/>
                <a:chExt cx="664" cy="748"/>
              </a:xfrm>
            </p:grpSpPr>
            <p:sp>
              <p:nvSpPr>
                <p:cNvPr id="762310" name="Rectangle 454"/>
                <p:cNvSpPr>
                  <a:spLocks noChangeArrowheads="1"/>
                </p:cNvSpPr>
                <p:nvPr/>
              </p:nvSpPr>
              <p:spPr bwMode="auto">
                <a:xfrm>
                  <a:off x="3121" y="2877"/>
                  <a:ext cx="57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11" name="Rectangle 455"/>
                <p:cNvSpPr>
                  <a:spLocks noChangeArrowheads="1"/>
                </p:cNvSpPr>
                <p:nvPr/>
              </p:nvSpPr>
              <p:spPr bwMode="auto">
                <a:xfrm>
                  <a:off x="3078" y="2877"/>
                  <a:ext cx="66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12" name="Group 456"/>
              <p:cNvGrpSpPr>
                <a:grpSpLocks/>
              </p:cNvGrpSpPr>
              <p:nvPr/>
            </p:nvGrpSpPr>
            <p:grpSpPr bwMode="auto">
              <a:xfrm>
                <a:off x="3742" y="2877"/>
                <a:ext cx="614" cy="748"/>
                <a:chOff x="3742" y="2877"/>
                <a:chExt cx="614" cy="748"/>
              </a:xfrm>
            </p:grpSpPr>
            <p:sp>
              <p:nvSpPr>
                <p:cNvPr id="762313" name="Rectangle 457"/>
                <p:cNvSpPr>
                  <a:spLocks noChangeArrowheads="1"/>
                </p:cNvSpPr>
                <p:nvPr/>
              </p:nvSpPr>
              <p:spPr bwMode="auto">
                <a:xfrm>
                  <a:off x="3785"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14" name="Rectangle 458"/>
                <p:cNvSpPr>
                  <a:spLocks noChangeArrowheads="1"/>
                </p:cNvSpPr>
                <p:nvPr/>
              </p:nvSpPr>
              <p:spPr bwMode="auto">
                <a:xfrm>
                  <a:off x="3742"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15" name="Group 459"/>
              <p:cNvGrpSpPr>
                <a:grpSpLocks/>
              </p:cNvGrpSpPr>
              <p:nvPr/>
            </p:nvGrpSpPr>
            <p:grpSpPr bwMode="auto">
              <a:xfrm>
                <a:off x="0" y="3625"/>
                <a:ext cx="614" cy="518"/>
                <a:chOff x="0" y="3625"/>
                <a:chExt cx="614" cy="518"/>
              </a:xfrm>
            </p:grpSpPr>
            <p:sp>
              <p:nvSpPr>
                <p:cNvPr id="762316" name="Rectangle 460"/>
                <p:cNvSpPr>
                  <a:spLocks noChangeArrowheads="1"/>
                </p:cNvSpPr>
                <p:nvPr/>
              </p:nvSpPr>
              <p:spPr bwMode="auto">
                <a:xfrm>
                  <a:off x="43"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17" name="Rectangle 461"/>
                <p:cNvSpPr>
                  <a:spLocks noChangeArrowheads="1"/>
                </p:cNvSpPr>
                <p:nvPr/>
              </p:nvSpPr>
              <p:spPr bwMode="auto">
                <a:xfrm>
                  <a:off x="0"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18" name="Group 462"/>
              <p:cNvGrpSpPr>
                <a:grpSpLocks/>
              </p:cNvGrpSpPr>
              <p:nvPr/>
            </p:nvGrpSpPr>
            <p:grpSpPr bwMode="auto">
              <a:xfrm>
                <a:off x="614" y="3625"/>
                <a:ext cx="614" cy="518"/>
                <a:chOff x="614" y="3625"/>
                <a:chExt cx="614" cy="518"/>
              </a:xfrm>
            </p:grpSpPr>
            <p:sp>
              <p:nvSpPr>
                <p:cNvPr id="762319" name="Rectangle 463"/>
                <p:cNvSpPr>
                  <a:spLocks noChangeArrowheads="1"/>
                </p:cNvSpPr>
                <p:nvPr/>
              </p:nvSpPr>
              <p:spPr bwMode="auto">
                <a:xfrm>
                  <a:off x="657"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20" name="Rectangle 464"/>
                <p:cNvSpPr>
                  <a:spLocks noChangeArrowheads="1"/>
                </p:cNvSpPr>
                <p:nvPr/>
              </p:nvSpPr>
              <p:spPr bwMode="auto">
                <a:xfrm>
                  <a:off x="614"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21" name="Group 465"/>
              <p:cNvGrpSpPr>
                <a:grpSpLocks/>
              </p:cNvGrpSpPr>
              <p:nvPr/>
            </p:nvGrpSpPr>
            <p:grpSpPr bwMode="auto">
              <a:xfrm>
                <a:off x="1228" y="3625"/>
                <a:ext cx="804" cy="518"/>
                <a:chOff x="1228" y="3625"/>
                <a:chExt cx="804" cy="518"/>
              </a:xfrm>
            </p:grpSpPr>
            <p:sp>
              <p:nvSpPr>
                <p:cNvPr id="762322" name="Rectangle 466"/>
                <p:cNvSpPr>
                  <a:spLocks noChangeArrowheads="1"/>
                </p:cNvSpPr>
                <p:nvPr/>
              </p:nvSpPr>
              <p:spPr bwMode="auto">
                <a:xfrm>
                  <a:off x="1271" y="3625"/>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23" name="Rectangle 467"/>
                <p:cNvSpPr>
                  <a:spLocks noChangeArrowheads="1"/>
                </p:cNvSpPr>
                <p:nvPr/>
              </p:nvSpPr>
              <p:spPr bwMode="auto">
                <a:xfrm>
                  <a:off x="1228" y="3625"/>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24" name="Group 468"/>
              <p:cNvGrpSpPr>
                <a:grpSpLocks/>
              </p:cNvGrpSpPr>
              <p:nvPr/>
            </p:nvGrpSpPr>
            <p:grpSpPr bwMode="auto">
              <a:xfrm>
                <a:off x="2032" y="3625"/>
                <a:ext cx="1046" cy="518"/>
                <a:chOff x="2032" y="3625"/>
                <a:chExt cx="1046" cy="518"/>
              </a:xfrm>
            </p:grpSpPr>
            <p:sp>
              <p:nvSpPr>
                <p:cNvPr id="762325" name="Rectangle 469"/>
                <p:cNvSpPr>
                  <a:spLocks noChangeArrowheads="1"/>
                </p:cNvSpPr>
                <p:nvPr/>
              </p:nvSpPr>
              <p:spPr bwMode="auto">
                <a:xfrm>
                  <a:off x="2075" y="3625"/>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由于学习曲线过长延误时间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26" name="Rectangle 470"/>
                <p:cNvSpPr>
                  <a:spLocks noChangeArrowheads="1"/>
                </p:cNvSpPr>
                <p:nvPr/>
              </p:nvSpPr>
              <p:spPr bwMode="auto">
                <a:xfrm>
                  <a:off x="2032" y="3625"/>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27" name="Group 471"/>
              <p:cNvGrpSpPr>
                <a:grpSpLocks/>
              </p:cNvGrpSpPr>
              <p:nvPr/>
            </p:nvGrpSpPr>
            <p:grpSpPr bwMode="auto">
              <a:xfrm>
                <a:off x="3078" y="3625"/>
                <a:ext cx="664" cy="518"/>
                <a:chOff x="3078" y="3625"/>
                <a:chExt cx="664" cy="518"/>
              </a:xfrm>
            </p:grpSpPr>
            <p:sp>
              <p:nvSpPr>
                <p:cNvPr id="762328" name="Rectangle 472"/>
                <p:cNvSpPr>
                  <a:spLocks noChangeArrowheads="1"/>
                </p:cNvSpPr>
                <p:nvPr/>
              </p:nvSpPr>
              <p:spPr bwMode="auto">
                <a:xfrm>
                  <a:off x="3121" y="3625"/>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29" name="Rectangle 473"/>
                <p:cNvSpPr>
                  <a:spLocks noChangeArrowheads="1"/>
                </p:cNvSpPr>
                <p:nvPr/>
              </p:nvSpPr>
              <p:spPr bwMode="auto">
                <a:xfrm>
                  <a:off x="3078" y="3625"/>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30" name="Group 474"/>
              <p:cNvGrpSpPr>
                <a:grpSpLocks/>
              </p:cNvGrpSpPr>
              <p:nvPr/>
            </p:nvGrpSpPr>
            <p:grpSpPr bwMode="auto">
              <a:xfrm>
                <a:off x="3742" y="3625"/>
                <a:ext cx="614" cy="518"/>
                <a:chOff x="3742" y="3625"/>
                <a:chExt cx="614" cy="518"/>
              </a:xfrm>
            </p:grpSpPr>
            <p:sp>
              <p:nvSpPr>
                <p:cNvPr id="762331" name="Rectangle 475"/>
                <p:cNvSpPr>
                  <a:spLocks noChangeArrowheads="1"/>
                </p:cNvSpPr>
                <p:nvPr/>
              </p:nvSpPr>
              <p:spPr bwMode="auto">
                <a:xfrm>
                  <a:off x="3785"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32" name="Rectangle 476"/>
                <p:cNvSpPr>
                  <a:spLocks noChangeArrowheads="1"/>
                </p:cNvSpPr>
                <p:nvPr/>
              </p:nvSpPr>
              <p:spPr bwMode="auto">
                <a:xfrm>
                  <a:off x="3742"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33" name="Group 477"/>
              <p:cNvGrpSpPr>
                <a:grpSpLocks/>
              </p:cNvGrpSpPr>
              <p:nvPr/>
            </p:nvGrpSpPr>
            <p:grpSpPr bwMode="auto">
              <a:xfrm>
                <a:off x="0" y="4143"/>
                <a:ext cx="614" cy="633"/>
                <a:chOff x="0" y="4143"/>
                <a:chExt cx="614" cy="633"/>
              </a:xfrm>
            </p:grpSpPr>
            <p:sp>
              <p:nvSpPr>
                <p:cNvPr id="762334" name="Rectangle 478"/>
                <p:cNvSpPr>
                  <a:spLocks noChangeArrowheads="1"/>
                </p:cNvSpPr>
                <p:nvPr/>
              </p:nvSpPr>
              <p:spPr bwMode="auto">
                <a:xfrm>
                  <a:off x="43"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系统测试</a:t>
                  </a:r>
                  <a:endParaRPr kumimoji="1" lang="zh-CN" altLang="en-US" sz="2800" b="0">
                    <a:latin typeface="Times New Roman" panose="02020603050405020304" pitchFamily="18" charset="0"/>
                    <a:ea typeface="宋体" panose="02010600030101010101" pitchFamily="2" charset="-122"/>
                  </a:endParaRPr>
                </a:p>
              </p:txBody>
            </p:sp>
            <p:sp>
              <p:nvSpPr>
                <p:cNvPr id="762335" name="Rectangle 479"/>
                <p:cNvSpPr>
                  <a:spLocks noChangeArrowheads="1"/>
                </p:cNvSpPr>
                <p:nvPr/>
              </p:nvSpPr>
              <p:spPr bwMode="auto">
                <a:xfrm>
                  <a:off x="0"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36" name="Group 480"/>
              <p:cNvGrpSpPr>
                <a:grpSpLocks/>
              </p:cNvGrpSpPr>
              <p:nvPr/>
            </p:nvGrpSpPr>
            <p:grpSpPr bwMode="auto">
              <a:xfrm>
                <a:off x="614" y="4143"/>
                <a:ext cx="614" cy="633"/>
                <a:chOff x="614" y="4143"/>
                <a:chExt cx="614" cy="633"/>
              </a:xfrm>
            </p:grpSpPr>
            <p:sp>
              <p:nvSpPr>
                <p:cNvPr id="762337" name="Rectangle 481"/>
                <p:cNvSpPr>
                  <a:spLocks noChangeArrowheads="1"/>
                </p:cNvSpPr>
                <p:nvPr/>
              </p:nvSpPr>
              <p:spPr bwMode="auto">
                <a:xfrm>
                  <a:off x="657"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38" name="Rectangle 482"/>
                <p:cNvSpPr>
                  <a:spLocks noChangeArrowheads="1"/>
                </p:cNvSpPr>
                <p:nvPr/>
              </p:nvSpPr>
              <p:spPr bwMode="auto">
                <a:xfrm>
                  <a:off x="614"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39" name="Group 483"/>
              <p:cNvGrpSpPr>
                <a:grpSpLocks/>
              </p:cNvGrpSpPr>
              <p:nvPr/>
            </p:nvGrpSpPr>
            <p:grpSpPr bwMode="auto">
              <a:xfrm>
                <a:off x="1228" y="4143"/>
                <a:ext cx="804" cy="633"/>
                <a:chOff x="1228" y="4143"/>
                <a:chExt cx="804" cy="633"/>
              </a:xfrm>
            </p:grpSpPr>
            <p:sp>
              <p:nvSpPr>
                <p:cNvPr id="762340" name="Rectangle 484"/>
                <p:cNvSpPr>
                  <a:spLocks noChangeArrowheads="1"/>
                </p:cNvSpPr>
                <p:nvPr/>
              </p:nvSpPr>
              <p:spPr bwMode="auto">
                <a:xfrm>
                  <a:off x="1271" y="4143"/>
                  <a:ext cx="71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41" name="Rectangle 485"/>
                <p:cNvSpPr>
                  <a:spLocks noChangeArrowheads="1"/>
                </p:cNvSpPr>
                <p:nvPr/>
              </p:nvSpPr>
              <p:spPr bwMode="auto">
                <a:xfrm>
                  <a:off x="1228" y="4143"/>
                  <a:ext cx="80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42" name="Group 486"/>
              <p:cNvGrpSpPr>
                <a:grpSpLocks/>
              </p:cNvGrpSpPr>
              <p:nvPr/>
            </p:nvGrpSpPr>
            <p:grpSpPr bwMode="auto">
              <a:xfrm>
                <a:off x="2032" y="4143"/>
                <a:ext cx="1046" cy="633"/>
                <a:chOff x="2032" y="4143"/>
                <a:chExt cx="1046" cy="633"/>
              </a:xfrm>
            </p:grpSpPr>
            <p:sp>
              <p:nvSpPr>
                <p:cNvPr id="762343" name="Rectangle 487"/>
                <p:cNvSpPr>
                  <a:spLocks noChangeArrowheads="1"/>
                </p:cNvSpPr>
                <p:nvPr/>
              </p:nvSpPr>
              <p:spPr bwMode="auto">
                <a:xfrm>
                  <a:off x="2075" y="4143"/>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开发人员与</a:t>
                  </a:r>
                  <a:r>
                    <a:rPr kumimoji="1" lang="en-US" altLang="zh-CN" sz="1400" b="0">
                      <a:latin typeface="Times New Roman" panose="02020603050405020304" pitchFamily="18" charset="0"/>
                      <a:ea typeface="宋体" panose="02010600030101010101" pitchFamily="2" charset="-122"/>
                    </a:rPr>
                    <a:t>SQA</a:t>
                  </a:r>
                  <a:r>
                    <a:rPr kumimoji="1" lang="zh-CN" altLang="en-US" sz="1400" b="0">
                      <a:latin typeface="Times New Roman" panose="02020603050405020304" pitchFamily="18" charset="0"/>
                      <a:ea typeface="宋体" panose="02010600030101010101" pitchFamily="2" charset="-122"/>
                    </a:rPr>
                    <a:t>人员对工作站和服务器使用的争夺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44" name="Rectangle 488"/>
                <p:cNvSpPr>
                  <a:spLocks noChangeArrowheads="1"/>
                </p:cNvSpPr>
                <p:nvPr/>
              </p:nvSpPr>
              <p:spPr bwMode="auto">
                <a:xfrm>
                  <a:off x="2032" y="4143"/>
                  <a:ext cx="1046"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45" name="Group 489"/>
              <p:cNvGrpSpPr>
                <a:grpSpLocks/>
              </p:cNvGrpSpPr>
              <p:nvPr/>
            </p:nvGrpSpPr>
            <p:grpSpPr bwMode="auto">
              <a:xfrm>
                <a:off x="3078" y="4143"/>
                <a:ext cx="664" cy="633"/>
                <a:chOff x="3078" y="4143"/>
                <a:chExt cx="664" cy="633"/>
              </a:xfrm>
            </p:grpSpPr>
            <p:sp>
              <p:nvSpPr>
                <p:cNvPr id="762346" name="Rectangle 490"/>
                <p:cNvSpPr>
                  <a:spLocks noChangeArrowheads="1"/>
                </p:cNvSpPr>
                <p:nvPr/>
              </p:nvSpPr>
              <p:spPr bwMode="auto">
                <a:xfrm>
                  <a:off x="3121" y="4143"/>
                  <a:ext cx="57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47" name="Rectangle 491"/>
                <p:cNvSpPr>
                  <a:spLocks noChangeArrowheads="1"/>
                </p:cNvSpPr>
                <p:nvPr/>
              </p:nvSpPr>
              <p:spPr bwMode="auto">
                <a:xfrm>
                  <a:off x="3078" y="4143"/>
                  <a:ext cx="66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48" name="Group 492"/>
              <p:cNvGrpSpPr>
                <a:grpSpLocks/>
              </p:cNvGrpSpPr>
              <p:nvPr/>
            </p:nvGrpSpPr>
            <p:grpSpPr bwMode="auto">
              <a:xfrm>
                <a:off x="3742" y="4143"/>
                <a:ext cx="614" cy="633"/>
                <a:chOff x="3742" y="4143"/>
                <a:chExt cx="614" cy="633"/>
              </a:xfrm>
            </p:grpSpPr>
            <p:sp>
              <p:nvSpPr>
                <p:cNvPr id="762349" name="Rectangle 493"/>
                <p:cNvSpPr>
                  <a:spLocks noChangeArrowheads="1"/>
                </p:cNvSpPr>
                <p:nvPr/>
              </p:nvSpPr>
              <p:spPr bwMode="auto">
                <a:xfrm>
                  <a:off x="3785"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50" name="Rectangle 494"/>
                <p:cNvSpPr>
                  <a:spLocks noChangeArrowheads="1"/>
                </p:cNvSpPr>
                <p:nvPr/>
              </p:nvSpPr>
              <p:spPr bwMode="auto">
                <a:xfrm>
                  <a:off x="3742"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51" name="Group 495"/>
              <p:cNvGrpSpPr>
                <a:grpSpLocks/>
              </p:cNvGrpSpPr>
              <p:nvPr/>
            </p:nvGrpSpPr>
            <p:grpSpPr bwMode="auto">
              <a:xfrm>
                <a:off x="0" y="4776"/>
                <a:ext cx="614" cy="518"/>
                <a:chOff x="0" y="4776"/>
                <a:chExt cx="614" cy="518"/>
              </a:xfrm>
            </p:grpSpPr>
            <p:sp>
              <p:nvSpPr>
                <p:cNvPr id="762352" name="Rectangle 496"/>
                <p:cNvSpPr>
                  <a:spLocks noChangeArrowheads="1"/>
                </p:cNvSpPr>
                <p:nvPr/>
              </p:nvSpPr>
              <p:spPr bwMode="auto">
                <a:xfrm>
                  <a:off x="43"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MD</a:t>
                  </a:r>
                  <a:r>
                    <a:rPr kumimoji="1" lang="zh-CN" altLang="en-US" sz="1400" b="0">
                      <a:latin typeface="Times New Roman" panose="02020603050405020304" pitchFamily="18" charset="0"/>
                      <a:ea typeface="宋体" panose="02010600030101010101" pitchFamily="2" charset="-122"/>
                    </a:rPr>
                    <a:t>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53" name="Rectangle 497"/>
                <p:cNvSpPr>
                  <a:spLocks noChangeArrowheads="1"/>
                </p:cNvSpPr>
                <p:nvPr/>
              </p:nvSpPr>
              <p:spPr bwMode="auto">
                <a:xfrm>
                  <a:off x="0"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54" name="Group 498"/>
              <p:cNvGrpSpPr>
                <a:grpSpLocks/>
              </p:cNvGrpSpPr>
              <p:nvPr/>
            </p:nvGrpSpPr>
            <p:grpSpPr bwMode="auto">
              <a:xfrm>
                <a:off x="614" y="4776"/>
                <a:ext cx="614" cy="518"/>
                <a:chOff x="614" y="4776"/>
                <a:chExt cx="614" cy="518"/>
              </a:xfrm>
            </p:grpSpPr>
            <p:sp>
              <p:nvSpPr>
                <p:cNvPr id="762355" name="Rectangle 499"/>
                <p:cNvSpPr>
                  <a:spLocks noChangeArrowheads="1"/>
                </p:cNvSpPr>
                <p:nvPr/>
              </p:nvSpPr>
              <p:spPr bwMode="auto">
                <a:xfrm>
                  <a:off x="657"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56" name="Rectangle 500"/>
                <p:cNvSpPr>
                  <a:spLocks noChangeArrowheads="1"/>
                </p:cNvSpPr>
                <p:nvPr/>
              </p:nvSpPr>
              <p:spPr bwMode="auto">
                <a:xfrm>
                  <a:off x="614"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57" name="Group 501"/>
              <p:cNvGrpSpPr>
                <a:grpSpLocks/>
              </p:cNvGrpSpPr>
              <p:nvPr/>
            </p:nvGrpSpPr>
            <p:grpSpPr bwMode="auto">
              <a:xfrm>
                <a:off x="1228" y="4776"/>
                <a:ext cx="804" cy="518"/>
                <a:chOff x="1228" y="4776"/>
                <a:chExt cx="804" cy="518"/>
              </a:xfrm>
            </p:grpSpPr>
            <p:sp>
              <p:nvSpPr>
                <p:cNvPr id="762358" name="Rectangle 502"/>
                <p:cNvSpPr>
                  <a:spLocks noChangeArrowheads="1"/>
                </p:cNvSpPr>
                <p:nvPr/>
              </p:nvSpPr>
              <p:spPr bwMode="auto">
                <a:xfrm>
                  <a:off x="1271" y="4776"/>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α1</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59" name="Rectangle 503"/>
                <p:cNvSpPr>
                  <a:spLocks noChangeArrowheads="1"/>
                </p:cNvSpPr>
                <p:nvPr/>
              </p:nvSpPr>
              <p:spPr bwMode="auto">
                <a:xfrm>
                  <a:off x="1228" y="4776"/>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60" name="Group 504"/>
              <p:cNvGrpSpPr>
                <a:grpSpLocks/>
              </p:cNvGrpSpPr>
              <p:nvPr/>
            </p:nvGrpSpPr>
            <p:grpSpPr bwMode="auto">
              <a:xfrm>
                <a:off x="2032" y="4776"/>
                <a:ext cx="1046" cy="518"/>
                <a:chOff x="2032" y="4776"/>
                <a:chExt cx="1046" cy="518"/>
              </a:xfrm>
            </p:grpSpPr>
            <p:sp>
              <p:nvSpPr>
                <p:cNvPr id="762361" name="Rectangle 505"/>
                <p:cNvSpPr>
                  <a:spLocks noChangeArrowheads="1"/>
                </p:cNvSpPr>
                <p:nvPr/>
              </p:nvSpPr>
              <p:spPr bwMode="auto">
                <a:xfrm>
                  <a:off x="2075" y="4776"/>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62" name="Rectangle 506"/>
                <p:cNvSpPr>
                  <a:spLocks noChangeArrowheads="1"/>
                </p:cNvSpPr>
                <p:nvPr/>
              </p:nvSpPr>
              <p:spPr bwMode="auto">
                <a:xfrm>
                  <a:off x="2032" y="4776"/>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63" name="Group 507"/>
              <p:cNvGrpSpPr>
                <a:grpSpLocks/>
              </p:cNvGrpSpPr>
              <p:nvPr/>
            </p:nvGrpSpPr>
            <p:grpSpPr bwMode="auto">
              <a:xfrm>
                <a:off x="3078" y="4776"/>
                <a:ext cx="664" cy="518"/>
                <a:chOff x="3078" y="4776"/>
                <a:chExt cx="664" cy="518"/>
              </a:xfrm>
            </p:grpSpPr>
            <p:sp>
              <p:nvSpPr>
                <p:cNvPr id="762364" name="Rectangle 508"/>
                <p:cNvSpPr>
                  <a:spLocks noChangeArrowheads="1"/>
                </p:cNvSpPr>
                <p:nvPr/>
              </p:nvSpPr>
              <p:spPr bwMode="auto">
                <a:xfrm>
                  <a:off x="3121" y="4776"/>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65" name="Rectangle 509"/>
                <p:cNvSpPr>
                  <a:spLocks noChangeArrowheads="1"/>
                </p:cNvSpPr>
                <p:nvPr/>
              </p:nvSpPr>
              <p:spPr bwMode="auto">
                <a:xfrm>
                  <a:off x="3078" y="4776"/>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66" name="Group 510"/>
              <p:cNvGrpSpPr>
                <a:grpSpLocks/>
              </p:cNvGrpSpPr>
              <p:nvPr/>
            </p:nvGrpSpPr>
            <p:grpSpPr bwMode="auto">
              <a:xfrm>
                <a:off x="3742" y="4776"/>
                <a:ext cx="614" cy="518"/>
                <a:chOff x="3742" y="4776"/>
                <a:chExt cx="614" cy="518"/>
              </a:xfrm>
            </p:grpSpPr>
            <p:sp>
              <p:nvSpPr>
                <p:cNvPr id="762367" name="Rectangle 511"/>
                <p:cNvSpPr>
                  <a:spLocks noChangeArrowheads="1"/>
                </p:cNvSpPr>
                <p:nvPr/>
              </p:nvSpPr>
              <p:spPr bwMode="auto">
                <a:xfrm>
                  <a:off x="3785"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68" name="Rectangle 512"/>
                <p:cNvSpPr>
                  <a:spLocks noChangeArrowheads="1"/>
                </p:cNvSpPr>
                <p:nvPr/>
              </p:nvSpPr>
              <p:spPr bwMode="auto">
                <a:xfrm>
                  <a:off x="3742"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69" name="Group 513"/>
              <p:cNvGrpSpPr>
                <a:grpSpLocks/>
              </p:cNvGrpSpPr>
              <p:nvPr/>
            </p:nvGrpSpPr>
            <p:grpSpPr bwMode="auto">
              <a:xfrm>
                <a:off x="0" y="5294"/>
                <a:ext cx="614" cy="518"/>
                <a:chOff x="0" y="5294"/>
                <a:chExt cx="614" cy="518"/>
              </a:xfrm>
            </p:grpSpPr>
            <p:sp>
              <p:nvSpPr>
                <p:cNvPr id="762370" name="Rectangle 514"/>
                <p:cNvSpPr>
                  <a:spLocks noChangeArrowheads="1"/>
                </p:cNvSpPr>
                <p:nvPr/>
              </p:nvSpPr>
              <p:spPr bwMode="auto">
                <a:xfrm>
                  <a:off x="43"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现场运行环境确认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71" name="Rectangle 515"/>
                <p:cNvSpPr>
                  <a:spLocks noChangeArrowheads="1"/>
                </p:cNvSpPr>
                <p:nvPr/>
              </p:nvSpPr>
              <p:spPr bwMode="auto">
                <a:xfrm>
                  <a:off x="0"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72" name="Group 516"/>
              <p:cNvGrpSpPr>
                <a:grpSpLocks/>
              </p:cNvGrpSpPr>
              <p:nvPr/>
            </p:nvGrpSpPr>
            <p:grpSpPr bwMode="auto">
              <a:xfrm>
                <a:off x="614" y="5294"/>
                <a:ext cx="614" cy="518"/>
                <a:chOff x="614" y="5294"/>
                <a:chExt cx="614" cy="518"/>
              </a:xfrm>
            </p:grpSpPr>
            <p:sp>
              <p:nvSpPr>
                <p:cNvPr id="762373" name="Rectangle 517"/>
                <p:cNvSpPr>
                  <a:spLocks noChangeArrowheads="1"/>
                </p:cNvSpPr>
                <p:nvPr/>
              </p:nvSpPr>
              <p:spPr bwMode="auto">
                <a:xfrm>
                  <a:off x="657"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74" name="Rectangle 518"/>
                <p:cNvSpPr>
                  <a:spLocks noChangeArrowheads="1"/>
                </p:cNvSpPr>
                <p:nvPr/>
              </p:nvSpPr>
              <p:spPr bwMode="auto">
                <a:xfrm>
                  <a:off x="614"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75" name="Group 519"/>
              <p:cNvGrpSpPr>
                <a:grpSpLocks/>
              </p:cNvGrpSpPr>
              <p:nvPr/>
            </p:nvGrpSpPr>
            <p:grpSpPr bwMode="auto">
              <a:xfrm>
                <a:off x="1228" y="5294"/>
                <a:ext cx="804" cy="518"/>
                <a:chOff x="1228" y="5294"/>
                <a:chExt cx="804" cy="518"/>
              </a:xfrm>
            </p:grpSpPr>
            <p:sp>
              <p:nvSpPr>
                <p:cNvPr id="762376" name="Rectangle 520"/>
                <p:cNvSpPr>
                  <a:spLocks noChangeArrowheads="1"/>
                </p:cNvSpPr>
                <p:nvPr/>
              </p:nvSpPr>
              <p:spPr bwMode="auto">
                <a:xfrm>
                  <a:off x="1271" y="5294"/>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α2</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77" name="Rectangle 521"/>
                <p:cNvSpPr>
                  <a:spLocks noChangeArrowheads="1"/>
                </p:cNvSpPr>
                <p:nvPr/>
              </p:nvSpPr>
              <p:spPr bwMode="auto">
                <a:xfrm>
                  <a:off x="1228" y="5294"/>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78" name="Group 522"/>
              <p:cNvGrpSpPr>
                <a:grpSpLocks/>
              </p:cNvGrpSpPr>
              <p:nvPr/>
            </p:nvGrpSpPr>
            <p:grpSpPr bwMode="auto">
              <a:xfrm>
                <a:off x="2032" y="5294"/>
                <a:ext cx="1046" cy="518"/>
                <a:chOff x="2032" y="5294"/>
                <a:chExt cx="1046" cy="518"/>
              </a:xfrm>
            </p:grpSpPr>
            <p:sp>
              <p:nvSpPr>
                <p:cNvPr id="762379" name="Rectangle 523"/>
                <p:cNvSpPr>
                  <a:spLocks noChangeArrowheads="1"/>
                </p:cNvSpPr>
                <p:nvPr/>
              </p:nvSpPr>
              <p:spPr bwMode="auto">
                <a:xfrm>
                  <a:off x="2075" y="5294"/>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由于设备问题延误验收测试的进行</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80" name="Rectangle 524"/>
                <p:cNvSpPr>
                  <a:spLocks noChangeArrowheads="1"/>
                </p:cNvSpPr>
                <p:nvPr/>
              </p:nvSpPr>
              <p:spPr bwMode="auto">
                <a:xfrm>
                  <a:off x="2032" y="5294"/>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81" name="Group 525"/>
              <p:cNvGrpSpPr>
                <a:grpSpLocks/>
              </p:cNvGrpSpPr>
              <p:nvPr/>
            </p:nvGrpSpPr>
            <p:grpSpPr bwMode="auto">
              <a:xfrm>
                <a:off x="3078" y="5294"/>
                <a:ext cx="664" cy="518"/>
                <a:chOff x="3078" y="5294"/>
                <a:chExt cx="664" cy="518"/>
              </a:xfrm>
            </p:grpSpPr>
            <p:sp>
              <p:nvSpPr>
                <p:cNvPr id="762382" name="Rectangle 526"/>
                <p:cNvSpPr>
                  <a:spLocks noChangeArrowheads="1"/>
                </p:cNvSpPr>
                <p:nvPr/>
              </p:nvSpPr>
              <p:spPr bwMode="auto">
                <a:xfrm>
                  <a:off x="3121" y="5294"/>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83" name="Rectangle 527"/>
                <p:cNvSpPr>
                  <a:spLocks noChangeArrowheads="1"/>
                </p:cNvSpPr>
                <p:nvPr/>
              </p:nvSpPr>
              <p:spPr bwMode="auto">
                <a:xfrm>
                  <a:off x="3078" y="5294"/>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384" name="Group 528"/>
              <p:cNvGrpSpPr>
                <a:grpSpLocks/>
              </p:cNvGrpSpPr>
              <p:nvPr/>
            </p:nvGrpSpPr>
            <p:grpSpPr bwMode="auto">
              <a:xfrm>
                <a:off x="3742" y="5294"/>
                <a:ext cx="614" cy="518"/>
                <a:chOff x="3742" y="5294"/>
                <a:chExt cx="614" cy="518"/>
              </a:xfrm>
            </p:grpSpPr>
            <p:sp>
              <p:nvSpPr>
                <p:cNvPr id="762385" name="Rectangle 529"/>
                <p:cNvSpPr>
                  <a:spLocks noChangeArrowheads="1"/>
                </p:cNvSpPr>
                <p:nvPr/>
              </p:nvSpPr>
              <p:spPr bwMode="auto">
                <a:xfrm>
                  <a:off x="3785"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386" name="Rectangle 530"/>
                <p:cNvSpPr>
                  <a:spLocks noChangeArrowheads="1"/>
                </p:cNvSpPr>
                <p:nvPr/>
              </p:nvSpPr>
              <p:spPr bwMode="auto">
                <a:xfrm>
                  <a:off x="3742"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387" name="Group 531"/>
            <p:cNvGrpSpPr>
              <a:grpSpLocks/>
            </p:cNvGrpSpPr>
            <p:nvPr/>
          </p:nvGrpSpPr>
          <p:grpSpPr bwMode="auto">
            <a:xfrm>
              <a:off x="8" y="4"/>
              <a:ext cx="811" cy="385"/>
              <a:chOff x="0" y="0"/>
              <a:chExt cx="614" cy="518"/>
            </a:xfrm>
          </p:grpSpPr>
          <p:sp>
            <p:nvSpPr>
              <p:cNvPr id="762388" name="Rectangle 532"/>
              <p:cNvSpPr>
                <a:spLocks noChangeArrowheads="1"/>
              </p:cNvSpPr>
              <p:nvPr/>
            </p:nvSpPr>
            <p:spPr bwMode="auto">
              <a:xfrm>
                <a:off x="0"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389" name="Group 533"/>
              <p:cNvGrpSpPr>
                <a:grpSpLocks/>
              </p:cNvGrpSpPr>
              <p:nvPr/>
            </p:nvGrpSpPr>
            <p:grpSpPr bwMode="auto">
              <a:xfrm>
                <a:off x="0" y="0"/>
                <a:ext cx="614" cy="518"/>
                <a:chOff x="0" y="0"/>
                <a:chExt cx="614" cy="518"/>
              </a:xfrm>
            </p:grpSpPr>
            <p:sp>
              <p:nvSpPr>
                <p:cNvPr id="762390" name="Rectangle 534"/>
                <p:cNvSpPr>
                  <a:spLocks noChangeArrowheads="1"/>
                </p:cNvSpPr>
                <p:nvPr/>
              </p:nvSpPr>
              <p:spPr bwMode="auto">
                <a:xfrm>
                  <a:off x="43" y="0"/>
                  <a:ext cx="528"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任务</a:t>
                  </a:r>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391" name="Rectangle 535"/>
                <p:cNvSpPr>
                  <a:spLocks noChangeArrowheads="1"/>
                </p:cNvSpPr>
                <p:nvPr/>
              </p:nvSpPr>
              <p:spPr bwMode="auto">
                <a:xfrm>
                  <a:off x="0"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392" name="Group 536"/>
            <p:cNvGrpSpPr>
              <a:grpSpLocks/>
            </p:cNvGrpSpPr>
            <p:nvPr/>
          </p:nvGrpSpPr>
          <p:grpSpPr bwMode="auto">
            <a:xfrm>
              <a:off x="819" y="4"/>
              <a:ext cx="811" cy="385"/>
              <a:chOff x="614" y="0"/>
              <a:chExt cx="614" cy="518"/>
            </a:xfrm>
          </p:grpSpPr>
          <p:sp>
            <p:nvSpPr>
              <p:cNvPr id="762393" name="Rectangle 537"/>
              <p:cNvSpPr>
                <a:spLocks noChangeArrowheads="1"/>
              </p:cNvSpPr>
              <p:nvPr/>
            </p:nvSpPr>
            <p:spPr bwMode="auto">
              <a:xfrm>
                <a:off x="614"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394" name="Group 538"/>
              <p:cNvGrpSpPr>
                <a:grpSpLocks/>
              </p:cNvGrpSpPr>
              <p:nvPr/>
            </p:nvGrpSpPr>
            <p:grpSpPr bwMode="auto">
              <a:xfrm>
                <a:off x="614" y="0"/>
                <a:ext cx="614" cy="518"/>
                <a:chOff x="614" y="0"/>
                <a:chExt cx="614" cy="518"/>
              </a:xfrm>
            </p:grpSpPr>
            <p:sp>
              <p:nvSpPr>
                <p:cNvPr id="762395" name="Rectangle 539"/>
                <p:cNvSpPr>
                  <a:spLocks noChangeArrowheads="1"/>
                </p:cNvSpPr>
                <p:nvPr/>
              </p:nvSpPr>
              <p:spPr bwMode="auto">
                <a:xfrm>
                  <a:off x="657" y="0"/>
                  <a:ext cx="528"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可能的风险</a:t>
                  </a:r>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396" name="Rectangle 540"/>
                <p:cNvSpPr>
                  <a:spLocks noChangeArrowheads="1"/>
                </p:cNvSpPr>
                <p:nvPr/>
              </p:nvSpPr>
              <p:spPr bwMode="auto">
                <a:xfrm>
                  <a:off x="614"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397" name="Group 541"/>
            <p:cNvGrpSpPr>
              <a:grpSpLocks/>
            </p:cNvGrpSpPr>
            <p:nvPr/>
          </p:nvGrpSpPr>
          <p:grpSpPr bwMode="auto">
            <a:xfrm>
              <a:off x="1630" y="4"/>
              <a:ext cx="1061" cy="385"/>
              <a:chOff x="1228" y="0"/>
              <a:chExt cx="804" cy="518"/>
            </a:xfrm>
          </p:grpSpPr>
          <p:sp>
            <p:nvSpPr>
              <p:cNvPr id="762398" name="Rectangle 542"/>
              <p:cNvSpPr>
                <a:spLocks noChangeArrowheads="1"/>
              </p:cNvSpPr>
              <p:nvPr/>
            </p:nvSpPr>
            <p:spPr bwMode="auto">
              <a:xfrm>
                <a:off x="1228" y="0"/>
                <a:ext cx="80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399" name="Group 543"/>
              <p:cNvGrpSpPr>
                <a:grpSpLocks/>
              </p:cNvGrpSpPr>
              <p:nvPr/>
            </p:nvGrpSpPr>
            <p:grpSpPr bwMode="auto">
              <a:xfrm>
                <a:off x="1228" y="0"/>
                <a:ext cx="804" cy="518"/>
                <a:chOff x="1228" y="0"/>
                <a:chExt cx="804" cy="518"/>
              </a:xfrm>
            </p:grpSpPr>
            <p:sp>
              <p:nvSpPr>
                <p:cNvPr id="762400" name="Rectangle 544"/>
                <p:cNvSpPr>
                  <a:spLocks noChangeArrowheads="1"/>
                </p:cNvSpPr>
                <p:nvPr/>
              </p:nvSpPr>
              <p:spPr bwMode="auto">
                <a:xfrm>
                  <a:off x="1271" y="0"/>
                  <a:ext cx="718"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产生的阶段</a:t>
                  </a:r>
                </a:p>
                <a:p>
                  <a:pPr eaLnBrk="0" hangingPunct="0"/>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401" name="Rectangle 545"/>
                <p:cNvSpPr>
                  <a:spLocks noChangeArrowheads="1"/>
                </p:cNvSpPr>
                <p:nvPr/>
              </p:nvSpPr>
              <p:spPr bwMode="auto">
                <a:xfrm>
                  <a:off x="1228" y="0"/>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402" name="Group 546"/>
            <p:cNvGrpSpPr>
              <a:grpSpLocks/>
            </p:cNvGrpSpPr>
            <p:nvPr/>
          </p:nvGrpSpPr>
          <p:grpSpPr bwMode="auto">
            <a:xfrm>
              <a:off x="2691" y="4"/>
              <a:ext cx="1381" cy="385"/>
              <a:chOff x="2032" y="0"/>
              <a:chExt cx="1046" cy="518"/>
            </a:xfrm>
          </p:grpSpPr>
          <p:sp>
            <p:nvSpPr>
              <p:cNvPr id="762403" name="Rectangle 547"/>
              <p:cNvSpPr>
                <a:spLocks noChangeArrowheads="1"/>
              </p:cNvSpPr>
              <p:nvPr/>
            </p:nvSpPr>
            <p:spPr bwMode="auto">
              <a:xfrm>
                <a:off x="2032" y="0"/>
                <a:ext cx="1046"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404" name="Group 548"/>
              <p:cNvGrpSpPr>
                <a:grpSpLocks/>
              </p:cNvGrpSpPr>
              <p:nvPr/>
            </p:nvGrpSpPr>
            <p:grpSpPr bwMode="auto">
              <a:xfrm>
                <a:off x="2032" y="0"/>
                <a:ext cx="1046" cy="518"/>
                <a:chOff x="2032" y="0"/>
                <a:chExt cx="1046" cy="518"/>
              </a:xfrm>
            </p:grpSpPr>
            <p:sp>
              <p:nvSpPr>
                <p:cNvPr id="762405" name="Rectangle 549"/>
                <p:cNvSpPr>
                  <a:spLocks noChangeArrowheads="1"/>
                </p:cNvSpPr>
                <p:nvPr/>
              </p:nvSpPr>
              <p:spPr bwMode="auto">
                <a:xfrm>
                  <a:off x="2075" y="0"/>
                  <a:ext cx="960"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产生的原因</a:t>
                  </a:r>
                </a:p>
                <a:p>
                  <a:pPr eaLnBrk="0" hangingPunct="0"/>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406" name="Rectangle 550"/>
                <p:cNvSpPr>
                  <a:spLocks noChangeArrowheads="1"/>
                </p:cNvSpPr>
                <p:nvPr/>
              </p:nvSpPr>
              <p:spPr bwMode="auto">
                <a:xfrm>
                  <a:off x="2032" y="0"/>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407" name="Group 551"/>
            <p:cNvGrpSpPr>
              <a:grpSpLocks/>
            </p:cNvGrpSpPr>
            <p:nvPr/>
          </p:nvGrpSpPr>
          <p:grpSpPr bwMode="auto">
            <a:xfrm>
              <a:off x="4072" y="4"/>
              <a:ext cx="877" cy="385"/>
              <a:chOff x="3078" y="0"/>
              <a:chExt cx="664" cy="518"/>
            </a:xfrm>
          </p:grpSpPr>
          <p:sp>
            <p:nvSpPr>
              <p:cNvPr id="762408" name="Rectangle 552"/>
              <p:cNvSpPr>
                <a:spLocks noChangeArrowheads="1"/>
              </p:cNvSpPr>
              <p:nvPr/>
            </p:nvSpPr>
            <p:spPr bwMode="auto">
              <a:xfrm>
                <a:off x="3078" y="0"/>
                <a:ext cx="66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409" name="Group 553"/>
              <p:cNvGrpSpPr>
                <a:grpSpLocks/>
              </p:cNvGrpSpPr>
              <p:nvPr/>
            </p:nvGrpSpPr>
            <p:grpSpPr bwMode="auto">
              <a:xfrm>
                <a:off x="3078" y="0"/>
                <a:ext cx="664" cy="518"/>
                <a:chOff x="3078" y="0"/>
                <a:chExt cx="664" cy="518"/>
              </a:xfrm>
            </p:grpSpPr>
            <p:sp>
              <p:nvSpPr>
                <p:cNvPr id="762410" name="Rectangle 554"/>
                <p:cNvSpPr>
                  <a:spLocks noChangeArrowheads="1"/>
                </p:cNvSpPr>
                <p:nvPr/>
              </p:nvSpPr>
              <p:spPr bwMode="auto">
                <a:xfrm>
                  <a:off x="3121" y="0"/>
                  <a:ext cx="578"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避免的措施</a:t>
                  </a:r>
                </a:p>
                <a:p>
                  <a:pPr eaLnBrk="0" hangingPunct="0"/>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411" name="Rectangle 555"/>
                <p:cNvSpPr>
                  <a:spLocks noChangeArrowheads="1"/>
                </p:cNvSpPr>
                <p:nvPr/>
              </p:nvSpPr>
              <p:spPr bwMode="auto">
                <a:xfrm>
                  <a:off x="3078" y="0"/>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412" name="Group 556"/>
            <p:cNvGrpSpPr>
              <a:grpSpLocks/>
            </p:cNvGrpSpPr>
            <p:nvPr/>
          </p:nvGrpSpPr>
          <p:grpSpPr bwMode="auto">
            <a:xfrm>
              <a:off x="4949" y="4"/>
              <a:ext cx="811" cy="385"/>
              <a:chOff x="3742" y="0"/>
              <a:chExt cx="614" cy="518"/>
            </a:xfrm>
          </p:grpSpPr>
          <p:sp>
            <p:nvSpPr>
              <p:cNvPr id="762413" name="Rectangle 557"/>
              <p:cNvSpPr>
                <a:spLocks noChangeArrowheads="1"/>
              </p:cNvSpPr>
              <p:nvPr/>
            </p:nvSpPr>
            <p:spPr bwMode="auto">
              <a:xfrm>
                <a:off x="3742" y="0"/>
                <a:ext cx="614" cy="518"/>
              </a:xfrm>
              <a:prstGeom prst="rect">
                <a:avLst/>
              </a:prstGeom>
              <a:solidFill>
                <a:srgbClr val="CCCCCC"/>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414" name="Group 558"/>
              <p:cNvGrpSpPr>
                <a:grpSpLocks/>
              </p:cNvGrpSpPr>
              <p:nvPr/>
            </p:nvGrpSpPr>
            <p:grpSpPr bwMode="auto">
              <a:xfrm>
                <a:off x="3742" y="0"/>
                <a:ext cx="614" cy="518"/>
                <a:chOff x="3742" y="0"/>
                <a:chExt cx="614" cy="518"/>
              </a:xfrm>
            </p:grpSpPr>
            <p:sp>
              <p:nvSpPr>
                <p:cNvPr id="762415" name="Rectangle 559"/>
                <p:cNvSpPr>
                  <a:spLocks noChangeArrowheads="1"/>
                </p:cNvSpPr>
                <p:nvPr/>
              </p:nvSpPr>
              <p:spPr bwMode="auto">
                <a:xfrm>
                  <a:off x="3785" y="0"/>
                  <a:ext cx="528" cy="518"/>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solidFill>
                        <a:srgbClr val="000000"/>
                      </a:solidFill>
                      <a:latin typeface="Times New Roman" panose="02020603050405020304" pitchFamily="18" charset="0"/>
                      <a:ea typeface="宋体" panose="02010600030101010101" pitchFamily="2" charset="-122"/>
                    </a:rPr>
                    <a:t>发生后的处理</a:t>
                  </a:r>
                </a:p>
                <a:p>
                  <a:pPr eaLnBrk="0" hangingPunct="0"/>
                  <a:endParaRPr kumimoji="1" lang="zh-CN" altLang="en-US" sz="2800" b="0">
                    <a:solidFill>
                      <a:srgbClr val="000000"/>
                    </a:solidFill>
                    <a:latin typeface="Times New Roman" panose="02020603050405020304" pitchFamily="18" charset="0"/>
                    <a:ea typeface="宋体" panose="02010600030101010101" pitchFamily="2" charset="-122"/>
                  </a:endParaRPr>
                </a:p>
              </p:txBody>
            </p:sp>
            <p:sp>
              <p:nvSpPr>
                <p:cNvPr id="762416" name="Rectangle 560"/>
                <p:cNvSpPr>
                  <a:spLocks noChangeArrowheads="1"/>
                </p:cNvSpPr>
                <p:nvPr/>
              </p:nvSpPr>
              <p:spPr bwMode="auto">
                <a:xfrm>
                  <a:off x="3742" y="0"/>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2417" name="Group 561"/>
            <p:cNvGrpSpPr>
              <a:grpSpLocks/>
            </p:cNvGrpSpPr>
            <p:nvPr/>
          </p:nvGrpSpPr>
          <p:grpSpPr bwMode="auto">
            <a:xfrm>
              <a:off x="8" y="389"/>
              <a:ext cx="811" cy="641"/>
              <a:chOff x="0" y="518"/>
              <a:chExt cx="614" cy="863"/>
            </a:xfrm>
          </p:grpSpPr>
          <p:sp>
            <p:nvSpPr>
              <p:cNvPr id="762418" name="Rectangle 562"/>
              <p:cNvSpPr>
                <a:spLocks noChangeArrowheads="1"/>
              </p:cNvSpPr>
              <p:nvPr/>
            </p:nvSpPr>
            <p:spPr bwMode="auto">
              <a:xfrm>
                <a:off x="43"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制定设计阶段的规范和标准</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19" name="Rectangle 563"/>
              <p:cNvSpPr>
                <a:spLocks noChangeArrowheads="1"/>
              </p:cNvSpPr>
              <p:nvPr/>
            </p:nvSpPr>
            <p:spPr bwMode="auto">
              <a:xfrm>
                <a:off x="0"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20" name="Group 564"/>
            <p:cNvGrpSpPr>
              <a:grpSpLocks/>
            </p:cNvGrpSpPr>
            <p:nvPr/>
          </p:nvGrpSpPr>
          <p:grpSpPr bwMode="auto">
            <a:xfrm>
              <a:off x="819" y="389"/>
              <a:ext cx="811" cy="641"/>
              <a:chOff x="614" y="518"/>
              <a:chExt cx="614" cy="863"/>
            </a:xfrm>
          </p:grpSpPr>
          <p:sp>
            <p:nvSpPr>
              <p:cNvPr id="762421" name="Rectangle 565"/>
              <p:cNvSpPr>
                <a:spLocks noChangeArrowheads="1"/>
              </p:cNvSpPr>
              <p:nvPr/>
            </p:nvSpPr>
            <p:spPr bwMode="auto">
              <a:xfrm>
                <a:off x="657"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22" name="Rectangle 566"/>
              <p:cNvSpPr>
                <a:spLocks noChangeArrowheads="1"/>
              </p:cNvSpPr>
              <p:nvPr/>
            </p:nvSpPr>
            <p:spPr bwMode="auto">
              <a:xfrm>
                <a:off x="614"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23" name="Group 567"/>
            <p:cNvGrpSpPr>
              <a:grpSpLocks/>
            </p:cNvGrpSpPr>
            <p:nvPr/>
          </p:nvGrpSpPr>
          <p:grpSpPr bwMode="auto">
            <a:xfrm>
              <a:off x="1630" y="389"/>
              <a:ext cx="1061" cy="641"/>
              <a:chOff x="1228" y="518"/>
              <a:chExt cx="804" cy="863"/>
            </a:xfrm>
          </p:grpSpPr>
          <p:sp>
            <p:nvSpPr>
              <p:cNvPr id="762424" name="Rectangle 568"/>
              <p:cNvSpPr>
                <a:spLocks noChangeArrowheads="1"/>
              </p:cNvSpPr>
              <p:nvPr/>
            </p:nvSpPr>
            <p:spPr bwMode="auto">
              <a:xfrm>
                <a:off x="1271" y="518"/>
                <a:ext cx="71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项目准备</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25" name="Rectangle 569"/>
              <p:cNvSpPr>
                <a:spLocks noChangeArrowheads="1"/>
              </p:cNvSpPr>
              <p:nvPr/>
            </p:nvSpPr>
            <p:spPr bwMode="auto">
              <a:xfrm>
                <a:off x="1228" y="518"/>
                <a:ext cx="80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26" name="Group 570"/>
            <p:cNvGrpSpPr>
              <a:grpSpLocks/>
            </p:cNvGrpSpPr>
            <p:nvPr/>
          </p:nvGrpSpPr>
          <p:grpSpPr bwMode="auto">
            <a:xfrm>
              <a:off x="2691" y="389"/>
              <a:ext cx="1381" cy="641"/>
              <a:chOff x="2032" y="518"/>
              <a:chExt cx="1046" cy="863"/>
            </a:xfrm>
          </p:grpSpPr>
          <p:sp>
            <p:nvSpPr>
              <p:cNvPr id="762427" name="Rectangle 571"/>
              <p:cNvSpPr>
                <a:spLocks noChangeArrowheads="1"/>
              </p:cNvSpPr>
              <p:nvPr/>
            </p:nvSpPr>
            <p:spPr bwMode="auto">
              <a:xfrm>
                <a:off x="2075" y="518"/>
                <a:ext cx="960"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需制定的规范和标准较多，而同时需完成其他工作，使得可使用的时间和资源有限</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28" name="Rectangle 572"/>
              <p:cNvSpPr>
                <a:spLocks noChangeArrowheads="1"/>
              </p:cNvSpPr>
              <p:nvPr/>
            </p:nvSpPr>
            <p:spPr bwMode="auto">
              <a:xfrm>
                <a:off x="2032" y="518"/>
                <a:ext cx="1046"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29" name="Group 573"/>
            <p:cNvGrpSpPr>
              <a:grpSpLocks/>
            </p:cNvGrpSpPr>
            <p:nvPr/>
          </p:nvGrpSpPr>
          <p:grpSpPr bwMode="auto">
            <a:xfrm>
              <a:off x="4072" y="389"/>
              <a:ext cx="877" cy="641"/>
              <a:chOff x="3078" y="518"/>
              <a:chExt cx="664" cy="863"/>
            </a:xfrm>
          </p:grpSpPr>
          <p:sp>
            <p:nvSpPr>
              <p:cNvPr id="762430" name="Rectangle 574"/>
              <p:cNvSpPr>
                <a:spLocks noChangeArrowheads="1"/>
              </p:cNvSpPr>
              <p:nvPr/>
            </p:nvSpPr>
            <p:spPr bwMode="auto">
              <a:xfrm>
                <a:off x="3121" y="518"/>
                <a:ext cx="57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31" name="Rectangle 575"/>
              <p:cNvSpPr>
                <a:spLocks noChangeArrowheads="1"/>
              </p:cNvSpPr>
              <p:nvPr/>
            </p:nvSpPr>
            <p:spPr bwMode="auto">
              <a:xfrm>
                <a:off x="3078" y="518"/>
                <a:ext cx="66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32" name="Group 576"/>
            <p:cNvGrpSpPr>
              <a:grpSpLocks/>
            </p:cNvGrpSpPr>
            <p:nvPr/>
          </p:nvGrpSpPr>
          <p:grpSpPr bwMode="auto">
            <a:xfrm>
              <a:off x="4949" y="389"/>
              <a:ext cx="811" cy="641"/>
              <a:chOff x="3742" y="518"/>
              <a:chExt cx="614" cy="863"/>
            </a:xfrm>
          </p:grpSpPr>
          <p:sp>
            <p:nvSpPr>
              <p:cNvPr id="762433" name="Rectangle 577"/>
              <p:cNvSpPr>
                <a:spLocks noChangeArrowheads="1"/>
              </p:cNvSpPr>
              <p:nvPr/>
            </p:nvSpPr>
            <p:spPr bwMode="auto">
              <a:xfrm>
                <a:off x="3785" y="518"/>
                <a:ext cx="528"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34" name="Rectangle 578"/>
              <p:cNvSpPr>
                <a:spLocks noChangeArrowheads="1"/>
              </p:cNvSpPr>
              <p:nvPr/>
            </p:nvSpPr>
            <p:spPr bwMode="auto">
              <a:xfrm>
                <a:off x="3742" y="518"/>
                <a:ext cx="614" cy="86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35" name="Group 579"/>
            <p:cNvGrpSpPr>
              <a:grpSpLocks/>
            </p:cNvGrpSpPr>
            <p:nvPr/>
          </p:nvGrpSpPr>
          <p:grpSpPr bwMode="auto">
            <a:xfrm>
              <a:off x="8" y="1030"/>
              <a:ext cx="811" cy="384"/>
              <a:chOff x="0" y="1381"/>
              <a:chExt cx="614" cy="518"/>
            </a:xfrm>
          </p:grpSpPr>
          <p:sp>
            <p:nvSpPr>
              <p:cNvPr id="762436" name="Rectangle 580"/>
              <p:cNvSpPr>
                <a:spLocks noChangeArrowheads="1"/>
              </p:cNvSpPr>
              <p:nvPr/>
            </p:nvSpPr>
            <p:spPr bwMode="auto">
              <a:xfrm>
                <a:off x="43"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37" name="Rectangle 581"/>
              <p:cNvSpPr>
                <a:spLocks noChangeArrowheads="1"/>
              </p:cNvSpPr>
              <p:nvPr/>
            </p:nvSpPr>
            <p:spPr bwMode="auto">
              <a:xfrm>
                <a:off x="0"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38" name="Group 582"/>
            <p:cNvGrpSpPr>
              <a:grpSpLocks/>
            </p:cNvGrpSpPr>
            <p:nvPr/>
          </p:nvGrpSpPr>
          <p:grpSpPr bwMode="auto">
            <a:xfrm>
              <a:off x="819" y="1030"/>
              <a:ext cx="811" cy="384"/>
              <a:chOff x="614" y="1381"/>
              <a:chExt cx="614" cy="518"/>
            </a:xfrm>
          </p:grpSpPr>
          <p:sp>
            <p:nvSpPr>
              <p:cNvPr id="762439" name="Rectangle 583"/>
              <p:cNvSpPr>
                <a:spLocks noChangeArrowheads="1"/>
              </p:cNvSpPr>
              <p:nvPr/>
            </p:nvSpPr>
            <p:spPr bwMode="auto">
              <a:xfrm>
                <a:off x="657"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40" name="Rectangle 584"/>
              <p:cNvSpPr>
                <a:spLocks noChangeArrowheads="1"/>
              </p:cNvSpPr>
              <p:nvPr/>
            </p:nvSpPr>
            <p:spPr bwMode="auto">
              <a:xfrm>
                <a:off x="614"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41" name="Group 585"/>
            <p:cNvGrpSpPr>
              <a:grpSpLocks/>
            </p:cNvGrpSpPr>
            <p:nvPr/>
          </p:nvGrpSpPr>
          <p:grpSpPr bwMode="auto">
            <a:xfrm>
              <a:off x="1630" y="1030"/>
              <a:ext cx="1061" cy="384"/>
              <a:chOff x="1228" y="1381"/>
              <a:chExt cx="804" cy="518"/>
            </a:xfrm>
          </p:grpSpPr>
          <p:sp>
            <p:nvSpPr>
              <p:cNvPr id="762442" name="Rectangle 586"/>
              <p:cNvSpPr>
                <a:spLocks noChangeArrowheads="1"/>
              </p:cNvSpPr>
              <p:nvPr/>
            </p:nvSpPr>
            <p:spPr bwMode="auto">
              <a:xfrm>
                <a:off x="1271" y="1381"/>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43" name="Rectangle 587"/>
              <p:cNvSpPr>
                <a:spLocks noChangeArrowheads="1"/>
              </p:cNvSpPr>
              <p:nvPr/>
            </p:nvSpPr>
            <p:spPr bwMode="auto">
              <a:xfrm>
                <a:off x="1228" y="1381"/>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44" name="Group 588"/>
            <p:cNvGrpSpPr>
              <a:grpSpLocks/>
            </p:cNvGrpSpPr>
            <p:nvPr/>
          </p:nvGrpSpPr>
          <p:grpSpPr bwMode="auto">
            <a:xfrm>
              <a:off x="2691" y="1030"/>
              <a:ext cx="1381" cy="384"/>
              <a:chOff x="2032" y="1381"/>
              <a:chExt cx="1046" cy="518"/>
            </a:xfrm>
          </p:grpSpPr>
          <p:sp>
            <p:nvSpPr>
              <p:cNvPr id="762445" name="Rectangle 589"/>
              <p:cNvSpPr>
                <a:spLocks noChangeArrowheads="1"/>
              </p:cNvSpPr>
              <p:nvPr/>
            </p:nvSpPr>
            <p:spPr bwMode="auto">
              <a:xfrm>
                <a:off x="2075" y="1381"/>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由于设备未到位导致延误开发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46" name="Rectangle 590"/>
              <p:cNvSpPr>
                <a:spLocks noChangeArrowheads="1"/>
              </p:cNvSpPr>
              <p:nvPr/>
            </p:nvSpPr>
            <p:spPr bwMode="auto">
              <a:xfrm>
                <a:off x="2032" y="1381"/>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47" name="Group 591"/>
            <p:cNvGrpSpPr>
              <a:grpSpLocks/>
            </p:cNvGrpSpPr>
            <p:nvPr/>
          </p:nvGrpSpPr>
          <p:grpSpPr bwMode="auto">
            <a:xfrm>
              <a:off x="4072" y="1030"/>
              <a:ext cx="877" cy="384"/>
              <a:chOff x="3078" y="1381"/>
              <a:chExt cx="664" cy="518"/>
            </a:xfrm>
          </p:grpSpPr>
          <p:sp>
            <p:nvSpPr>
              <p:cNvPr id="762448" name="Rectangle 592"/>
              <p:cNvSpPr>
                <a:spLocks noChangeArrowheads="1"/>
              </p:cNvSpPr>
              <p:nvPr/>
            </p:nvSpPr>
            <p:spPr bwMode="auto">
              <a:xfrm>
                <a:off x="3121" y="1381"/>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49" name="Rectangle 593"/>
              <p:cNvSpPr>
                <a:spLocks noChangeArrowheads="1"/>
              </p:cNvSpPr>
              <p:nvPr/>
            </p:nvSpPr>
            <p:spPr bwMode="auto">
              <a:xfrm>
                <a:off x="3078" y="1381"/>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50" name="Group 594"/>
            <p:cNvGrpSpPr>
              <a:grpSpLocks/>
            </p:cNvGrpSpPr>
            <p:nvPr/>
          </p:nvGrpSpPr>
          <p:grpSpPr bwMode="auto">
            <a:xfrm>
              <a:off x="4949" y="1030"/>
              <a:ext cx="811" cy="384"/>
              <a:chOff x="3742" y="1381"/>
              <a:chExt cx="614" cy="518"/>
            </a:xfrm>
          </p:grpSpPr>
          <p:sp>
            <p:nvSpPr>
              <p:cNvPr id="762451" name="Rectangle 595"/>
              <p:cNvSpPr>
                <a:spLocks noChangeArrowheads="1"/>
              </p:cNvSpPr>
              <p:nvPr/>
            </p:nvSpPr>
            <p:spPr bwMode="auto">
              <a:xfrm>
                <a:off x="3785" y="1381"/>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52" name="Rectangle 596"/>
              <p:cNvSpPr>
                <a:spLocks noChangeArrowheads="1"/>
              </p:cNvSpPr>
              <p:nvPr/>
            </p:nvSpPr>
            <p:spPr bwMode="auto">
              <a:xfrm>
                <a:off x="3742" y="1381"/>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53" name="Group 597"/>
            <p:cNvGrpSpPr>
              <a:grpSpLocks/>
            </p:cNvGrpSpPr>
            <p:nvPr/>
          </p:nvGrpSpPr>
          <p:grpSpPr bwMode="auto">
            <a:xfrm>
              <a:off x="8" y="1414"/>
              <a:ext cx="811" cy="726"/>
              <a:chOff x="0" y="1899"/>
              <a:chExt cx="614" cy="978"/>
            </a:xfrm>
          </p:grpSpPr>
          <p:sp>
            <p:nvSpPr>
              <p:cNvPr id="762454" name="Rectangle 598"/>
              <p:cNvSpPr>
                <a:spLocks noChangeArrowheads="1"/>
              </p:cNvSpPr>
              <p:nvPr/>
            </p:nvSpPr>
            <p:spPr bwMode="auto">
              <a:xfrm>
                <a:off x="43"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管理系统设计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55" name="Rectangle 599"/>
              <p:cNvSpPr>
                <a:spLocks noChangeArrowheads="1"/>
              </p:cNvSpPr>
              <p:nvPr/>
            </p:nvSpPr>
            <p:spPr bwMode="auto">
              <a:xfrm>
                <a:off x="0"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56" name="Group 600"/>
            <p:cNvGrpSpPr>
              <a:grpSpLocks/>
            </p:cNvGrpSpPr>
            <p:nvPr/>
          </p:nvGrpSpPr>
          <p:grpSpPr bwMode="auto">
            <a:xfrm>
              <a:off x="819" y="1414"/>
              <a:ext cx="811" cy="726"/>
              <a:chOff x="614" y="1899"/>
              <a:chExt cx="614" cy="978"/>
            </a:xfrm>
          </p:grpSpPr>
          <p:sp>
            <p:nvSpPr>
              <p:cNvPr id="762457" name="Rectangle 601"/>
              <p:cNvSpPr>
                <a:spLocks noChangeArrowheads="1"/>
              </p:cNvSpPr>
              <p:nvPr/>
            </p:nvSpPr>
            <p:spPr bwMode="auto">
              <a:xfrm>
                <a:off x="657"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技术风险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58" name="Rectangle 602"/>
              <p:cNvSpPr>
                <a:spLocks noChangeArrowheads="1"/>
              </p:cNvSpPr>
              <p:nvPr/>
            </p:nvSpPr>
            <p:spPr bwMode="auto">
              <a:xfrm>
                <a:off x="614"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59" name="Group 603"/>
            <p:cNvGrpSpPr>
              <a:grpSpLocks/>
            </p:cNvGrpSpPr>
            <p:nvPr/>
          </p:nvGrpSpPr>
          <p:grpSpPr bwMode="auto">
            <a:xfrm>
              <a:off x="1630" y="1414"/>
              <a:ext cx="1061" cy="726"/>
              <a:chOff x="1228" y="1899"/>
              <a:chExt cx="804" cy="978"/>
            </a:xfrm>
          </p:grpSpPr>
          <p:sp>
            <p:nvSpPr>
              <p:cNvPr id="762460" name="Rectangle 604"/>
              <p:cNvSpPr>
                <a:spLocks noChangeArrowheads="1"/>
              </p:cNvSpPr>
              <p:nvPr/>
            </p:nvSpPr>
            <p:spPr bwMode="auto">
              <a:xfrm>
                <a:off x="1271" y="1899"/>
                <a:ext cx="71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系统设计</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61" name="Rectangle 605"/>
              <p:cNvSpPr>
                <a:spLocks noChangeArrowheads="1"/>
              </p:cNvSpPr>
              <p:nvPr/>
            </p:nvSpPr>
            <p:spPr bwMode="auto">
              <a:xfrm>
                <a:off x="1228" y="1899"/>
                <a:ext cx="80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62" name="Group 606"/>
            <p:cNvGrpSpPr>
              <a:grpSpLocks/>
            </p:cNvGrpSpPr>
            <p:nvPr/>
          </p:nvGrpSpPr>
          <p:grpSpPr bwMode="auto">
            <a:xfrm>
              <a:off x="2691" y="1414"/>
              <a:ext cx="1381" cy="726"/>
              <a:chOff x="2032" y="1899"/>
              <a:chExt cx="1046" cy="978"/>
            </a:xfrm>
          </p:grpSpPr>
          <p:sp>
            <p:nvSpPr>
              <p:cNvPr id="762463" name="Rectangle 607"/>
              <p:cNvSpPr>
                <a:spLocks noChangeArrowheads="1"/>
              </p:cNvSpPr>
              <p:nvPr/>
            </p:nvSpPr>
            <p:spPr bwMode="auto">
              <a:xfrm>
                <a:off x="2075" y="1899"/>
                <a:ext cx="9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基于</a:t>
                </a:r>
                <a:r>
                  <a:rPr kumimoji="1" lang="en-US" altLang="zh-CN" sz="1400" b="0">
                    <a:latin typeface="Times New Roman" panose="02020603050405020304" pitchFamily="18" charset="0"/>
                    <a:ea typeface="宋体" panose="02010600030101010101" pitchFamily="2" charset="-122"/>
                  </a:rPr>
                  <a:t>TeMIP</a:t>
                </a:r>
                <a:r>
                  <a:rPr kumimoji="1" lang="zh-CN" altLang="en-US" sz="1400" b="0">
                    <a:latin typeface="Times New Roman" panose="02020603050405020304" pitchFamily="18" charset="0"/>
                    <a:ea typeface="宋体" panose="02010600030101010101" pitchFamily="2" charset="-122"/>
                  </a:rPr>
                  <a:t>平台开发</a:t>
                </a:r>
                <a:r>
                  <a:rPr kumimoji="1" lang="en-US" altLang="zh-CN" sz="1400" b="0">
                    <a:latin typeface="Times New Roman" panose="02020603050405020304" pitchFamily="18" charset="0"/>
                    <a:ea typeface="宋体" panose="02010600030101010101" pitchFamily="2" charset="-122"/>
                  </a:rPr>
                  <a:t>SDH</a:t>
                </a:r>
                <a:r>
                  <a:rPr kumimoji="1" lang="zh-CN" altLang="en-US" sz="1400" b="0">
                    <a:latin typeface="Times New Roman" panose="02020603050405020304" pitchFamily="18" charset="0"/>
                    <a:ea typeface="宋体" panose="02010600030101010101" pitchFamily="2" charset="-122"/>
                  </a:rPr>
                  <a:t>专网管理系统对于公司乃至国内都是全新的课题，由于技术的掌握程度和经验的欠缺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64" name="Rectangle 608"/>
              <p:cNvSpPr>
                <a:spLocks noChangeArrowheads="1"/>
              </p:cNvSpPr>
              <p:nvPr/>
            </p:nvSpPr>
            <p:spPr bwMode="auto">
              <a:xfrm>
                <a:off x="2032" y="1899"/>
                <a:ext cx="1046"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65" name="Group 609"/>
            <p:cNvGrpSpPr>
              <a:grpSpLocks/>
            </p:cNvGrpSpPr>
            <p:nvPr/>
          </p:nvGrpSpPr>
          <p:grpSpPr bwMode="auto">
            <a:xfrm>
              <a:off x="4931" y="1392"/>
              <a:ext cx="877" cy="726"/>
              <a:chOff x="3078" y="1899"/>
              <a:chExt cx="664" cy="978"/>
            </a:xfrm>
          </p:grpSpPr>
          <p:sp>
            <p:nvSpPr>
              <p:cNvPr id="762466" name="Rectangle 610"/>
              <p:cNvSpPr>
                <a:spLocks noChangeArrowheads="1"/>
              </p:cNvSpPr>
              <p:nvPr/>
            </p:nvSpPr>
            <p:spPr bwMode="auto">
              <a:xfrm>
                <a:off x="3121" y="1899"/>
                <a:ext cx="57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b="0">
                    <a:latin typeface="Times New Roman" panose="02020603050405020304" pitchFamily="18" charset="0"/>
                    <a:ea typeface="宋体" panose="02010600030101010101" pitchFamily="2" charset="-122"/>
                  </a:rPr>
                  <a:t>换成其他的技术实现</a:t>
                </a:r>
              </a:p>
            </p:txBody>
          </p:sp>
          <p:sp>
            <p:nvSpPr>
              <p:cNvPr id="762467" name="Rectangle 611"/>
              <p:cNvSpPr>
                <a:spLocks noChangeArrowheads="1"/>
              </p:cNvSpPr>
              <p:nvPr/>
            </p:nvSpPr>
            <p:spPr bwMode="auto">
              <a:xfrm>
                <a:off x="3078" y="1899"/>
                <a:ext cx="66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68" name="Group 612"/>
            <p:cNvGrpSpPr>
              <a:grpSpLocks/>
            </p:cNvGrpSpPr>
            <p:nvPr/>
          </p:nvGrpSpPr>
          <p:grpSpPr bwMode="auto">
            <a:xfrm>
              <a:off x="4949" y="1414"/>
              <a:ext cx="811" cy="726"/>
              <a:chOff x="3742" y="1899"/>
              <a:chExt cx="614" cy="978"/>
            </a:xfrm>
          </p:grpSpPr>
          <p:sp>
            <p:nvSpPr>
              <p:cNvPr id="762469" name="Rectangle 613"/>
              <p:cNvSpPr>
                <a:spLocks noChangeArrowheads="1"/>
              </p:cNvSpPr>
              <p:nvPr/>
            </p:nvSpPr>
            <p:spPr bwMode="auto">
              <a:xfrm>
                <a:off x="3785" y="1899"/>
                <a:ext cx="52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sz="2800" b="0">
                  <a:latin typeface="Times New Roman" panose="02020603050405020304" pitchFamily="18" charset="0"/>
                  <a:ea typeface="宋体" panose="02010600030101010101" pitchFamily="2" charset="-122"/>
                </a:endParaRPr>
              </a:p>
            </p:txBody>
          </p:sp>
          <p:sp>
            <p:nvSpPr>
              <p:cNvPr id="762470" name="Rectangle 614"/>
              <p:cNvSpPr>
                <a:spLocks noChangeArrowheads="1"/>
              </p:cNvSpPr>
              <p:nvPr/>
            </p:nvSpPr>
            <p:spPr bwMode="auto">
              <a:xfrm>
                <a:off x="3742" y="1899"/>
                <a:ext cx="614" cy="97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71" name="Group 615"/>
            <p:cNvGrpSpPr>
              <a:grpSpLocks/>
            </p:cNvGrpSpPr>
            <p:nvPr/>
          </p:nvGrpSpPr>
          <p:grpSpPr bwMode="auto">
            <a:xfrm>
              <a:off x="8" y="2140"/>
              <a:ext cx="811" cy="556"/>
              <a:chOff x="0" y="2877"/>
              <a:chExt cx="614" cy="748"/>
            </a:xfrm>
          </p:grpSpPr>
          <p:sp>
            <p:nvSpPr>
              <p:cNvPr id="762472" name="Rectangle 616"/>
              <p:cNvSpPr>
                <a:spLocks noChangeArrowheads="1"/>
              </p:cNvSpPr>
              <p:nvPr/>
            </p:nvSpPr>
            <p:spPr bwMode="auto">
              <a:xfrm>
                <a:off x="43"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对功能规格和系统设计的调整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73" name="Rectangle 617"/>
              <p:cNvSpPr>
                <a:spLocks noChangeArrowheads="1"/>
              </p:cNvSpPr>
              <p:nvPr/>
            </p:nvSpPr>
            <p:spPr bwMode="auto">
              <a:xfrm>
                <a:off x="0"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74" name="Group 618"/>
            <p:cNvGrpSpPr>
              <a:grpSpLocks/>
            </p:cNvGrpSpPr>
            <p:nvPr/>
          </p:nvGrpSpPr>
          <p:grpSpPr bwMode="auto">
            <a:xfrm>
              <a:off x="819" y="2140"/>
              <a:ext cx="811" cy="556"/>
              <a:chOff x="614" y="2877"/>
              <a:chExt cx="614" cy="748"/>
            </a:xfrm>
          </p:grpSpPr>
          <p:sp>
            <p:nvSpPr>
              <p:cNvPr id="762475" name="Rectangle 619"/>
              <p:cNvSpPr>
                <a:spLocks noChangeArrowheads="1"/>
              </p:cNvSpPr>
              <p:nvPr/>
            </p:nvSpPr>
            <p:spPr bwMode="auto">
              <a:xfrm>
                <a:off x="657"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76" name="Rectangle 620"/>
              <p:cNvSpPr>
                <a:spLocks noChangeArrowheads="1"/>
              </p:cNvSpPr>
              <p:nvPr/>
            </p:nvSpPr>
            <p:spPr bwMode="auto">
              <a:xfrm>
                <a:off x="614"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77" name="Group 621"/>
            <p:cNvGrpSpPr>
              <a:grpSpLocks/>
            </p:cNvGrpSpPr>
            <p:nvPr/>
          </p:nvGrpSpPr>
          <p:grpSpPr bwMode="auto">
            <a:xfrm>
              <a:off x="1630" y="2140"/>
              <a:ext cx="1061" cy="556"/>
              <a:chOff x="1228" y="2877"/>
              <a:chExt cx="804" cy="748"/>
            </a:xfrm>
          </p:grpSpPr>
          <p:sp>
            <p:nvSpPr>
              <p:cNvPr id="762478" name="Rectangle 622"/>
              <p:cNvSpPr>
                <a:spLocks noChangeArrowheads="1"/>
              </p:cNvSpPr>
              <p:nvPr/>
            </p:nvSpPr>
            <p:spPr bwMode="auto">
              <a:xfrm>
                <a:off x="1271" y="2877"/>
                <a:ext cx="71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79" name="Rectangle 623"/>
              <p:cNvSpPr>
                <a:spLocks noChangeArrowheads="1"/>
              </p:cNvSpPr>
              <p:nvPr/>
            </p:nvSpPr>
            <p:spPr bwMode="auto">
              <a:xfrm>
                <a:off x="1228" y="2877"/>
                <a:ext cx="80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80" name="Group 624"/>
            <p:cNvGrpSpPr>
              <a:grpSpLocks/>
            </p:cNvGrpSpPr>
            <p:nvPr/>
          </p:nvGrpSpPr>
          <p:grpSpPr bwMode="auto">
            <a:xfrm>
              <a:off x="2691" y="2140"/>
              <a:ext cx="1381" cy="556"/>
              <a:chOff x="2032" y="2877"/>
              <a:chExt cx="1046" cy="748"/>
            </a:xfrm>
          </p:grpSpPr>
          <p:sp>
            <p:nvSpPr>
              <p:cNvPr id="762481" name="Rectangle 625"/>
              <p:cNvSpPr>
                <a:spLocks noChangeArrowheads="1"/>
              </p:cNvSpPr>
              <p:nvPr/>
            </p:nvSpPr>
            <p:spPr bwMode="auto">
              <a:xfrm>
                <a:off x="2075" y="2877"/>
                <a:ext cx="96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评测结果对功能规格和系统设计影响较大</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82" name="Rectangle 626"/>
              <p:cNvSpPr>
                <a:spLocks noChangeArrowheads="1"/>
              </p:cNvSpPr>
              <p:nvPr/>
            </p:nvSpPr>
            <p:spPr bwMode="auto">
              <a:xfrm>
                <a:off x="2032" y="2877"/>
                <a:ext cx="1046"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83" name="Group 627"/>
            <p:cNvGrpSpPr>
              <a:grpSpLocks/>
            </p:cNvGrpSpPr>
            <p:nvPr/>
          </p:nvGrpSpPr>
          <p:grpSpPr bwMode="auto">
            <a:xfrm>
              <a:off x="4072" y="2140"/>
              <a:ext cx="877" cy="556"/>
              <a:chOff x="3078" y="2877"/>
              <a:chExt cx="664" cy="748"/>
            </a:xfrm>
          </p:grpSpPr>
          <p:sp>
            <p:nvSpPr>
              <p:cNvPr id="762484" name="Rectangle 628"/>
              <p:cNvSpPr>
                <a:spLocks noChangeArrowheads="1"/>
              </p:cNvSpPr>
              <p:nvPr/>
            </p:nvSpPr>
            <p:spPr bwMode="auto">
              <a:xfrm>
                <a:off x="3121" y="2877"/>
                <a:ext cx="57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85" name="Rectangle 629"/>
              <p:cNvSpPr>
                <a:spLocks noChangeArrowheads="1"/>
              </p:cNvSpPr>
              <p:nvPr/>
            </p:nvSpPr>
            <p:spPr bwMode="auto">
              <a:xfrm>
                <a:off x="3078" y="2877"/>
                <a:ext cx="66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86" name="Group 630"/>
            <p:cNvGrpSpPr>
              <a:grpSpLocks/>
            </p:cNvGrpSpPr>
            <p:nvPr/>
          </p:nvGrpSpPr>
          <p:grpSpPr bwMode="auto">
            <a:xfrm>
              <a:off x="4949" y="2140"/>
              <a:ext cx="811" cy="556"/>
              <a:chOff x="3742" y="2877"/>
              <a:chExt cx="614" cy="748"/>
            </a:xfrm>
          </p:grpSpPr>
          <p:sp>
            <p:nvSpPr>
              <p:cNvPr id="762487" name="Rectangle 631"/>
              <p:cNvSpPr>
                <a:spLocks noChangeArrowheads="1"/>
              </p:cNvSpPr>
              <p:nvPr/>
            </p:nvSpPr>
            <p:spPr bwMode="auto">
              <a:xfrm>
                <a:off x="3785" y="2877"/>
                <a:ext cx="52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88" name="Rectangle 632"/>
              <p:cNvSpPr>
                <a:spLocks noChangeArrowheads="1"/>
              </p:cNvSpPr>
              <p:nvPr/>
            </p:nvSpPr>
            <p:spPr bwMode="auto">
              <a:xfrm>
                <a:off x="3742" y="2877"/>
                <a:ext cx="614" cy="74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89" name="Group 633"/>
            <p:cNvGrpSpPr>
              <a:grpSpLocks/>
            </p:cNvGrpSpPr>
            <p:nvPr/>
          </p:nvGrpSpPr>
          <p:grpSpPr bwMode="auto">
            <a:xfrm>
              <a:off x="8" y="2696"/>
              <a:ext cx="811" cy="385"/>
              <a:chOff x="0" y="3625"/>
              <a:chExt cx="614" cy="518"/>
            </a:xfrm>
          </p:grpSpPr>
          <p:sp>
            <p:nvSpPr>
              <p:cNvPr id="762490" name="Rectangle 634"/>
              <p:cNvSpPr>
                <a:spLocks noChangeArrowheads="1"/>
              </p:cNvSpPr>
              <p:nvPr/>
            </p:nvSpPr>
            <p:spPr bwMode="auto">
              <a:xfrm>
                <a:off x="43"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91" name="Rectangle 635"/>
              <p:cNvSpPr>
                <a:spLocks noChangeArrowheads="1"/>
              </p:cNvSpPr>
              <p:nvPr/>
            </p:nvSpPr>
            <p:spPr bwMode="auto">
              <a:xfrm>
                <a:off x="0"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92" name="Group 636"/>
            <p:cNvGrpSpPr>
              <a:grpSpLocks/>
            </p:cNvGrpSpPr>
            <p:nvPr/>
          </p:nvGrpSpPr>
          <p:grpSpPr bwMode="auto">
            <a:xfrm>
              <a:off x="819" y="2696"/>
              <a:ext cx="811" cy="385"/>
              <a:chOff x="614" y="3625"/>
              <a:chExt cx="614" cy="518"/>
            </a:xfrm>
          </p:grpSpPr>
          <p:sp>
            <p:nvSpPr>
              <p:cNvPr id="762493" name="Rectangle 637"/>
              <p:cNvSpPr>
                <a:spLocks noChangeArrowheads="1"/>
              </p:cNvSpPr>
              <p:nvPr/>
            </p:nvSpPr>
            <p:spPr bwMode="auto">
              <a:xfrm>
                <a:off x="657"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时间风险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94" name="Rectangle 638"/>
              <p:cNvSpPr>
                <a:spLocks noChangeArrowheads="1"/>
              </p:cNvSpPr>
              <p:nvPr/>
            </p:nvSpPr>
            <p:spPr bwMode="auto">
              <a:xfrm>
                <a:off x="614"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95" name="Group 639"/>
            <p:cNvGrpSpPr>
              <a:grpSpLocks/>
            </p:cNvGrpSpPr>
            <p:nvPr/>
          </p:nvGrpSpPr>
          <p:grpSpPr bwMode="auto">
            <a:xfrm>
              <a:off x="1630" y="2696"/>
              <a:ext cx="1061" cy="385"/>
              <a:chOff x="1228" y="3625"/>
              <a:chExt cx="804" cy="518"/>
            </a:xfrm>
          </p:grpSpPr>
          <p:sp>
            <p:nvSpPr>
              <p:cNvPr id="762496" name="Rectangle 640"/>
              <p:cNvSpPr>
                <a:spLocks noChangeArrowheads="1"/>
              </p:cNvSpPr>
              <p:nvPr/>
            </p:nvSpPr>
            <p:spPr bwMode="auto">
              <a:xfrm>
                <a:off x="1271" y="3625"/>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497" name="Rectangle 641"/>
              <p:cNvSpPr>
                <a:spLocks noChangeArrowheads="1"/>
              </p:cNvSpPr>
              <p:nvPr/>
            </p:nvSpPr>
            <p:spPr bwMode="auto">
              <a:xfrm>
                <a:off x="1228" y="3625"/>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498" name="Group 642"/>
            <p:cNvGrpSpPr>
              <a:grpSpLocks/>
            </p:cNvGrpSpPr>
            <p:nvPr/>
          </p:nvGrpSpPr>
          <p:grpSpPr bwMode="auto">
            <a:xfrm>
              <a:off x="2691" y="2696"/>
              <a:ext cx="1381" cy="385"/>
              <a:chOff x="2032" y="3625"/>
              <a:chExt cx="1046" cy="518"/>
            </a:xfrm>
          </p:grpSpPr>
          <p:sp>
            <p:nvSpPr>
              <p:cNvPr id="762499" name="Rectangle 643"/>
              <p:cNvSpPr>
                <a:spLocks noChangeArrowheads="1"/>
              </p:cNvSpPr>
              <p:nvPr/>
            </p:nvSpPr>
            <p:spPr bwMode="auto">
              <a:xfrm>
                <a:off x="2075" y="3625"/>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由于学习曲线过长延误时间</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00" name="Rectangle 644"/>
              <p:cNvSpPr>
                <a:spLocks noChangeArrowheads="1"/>
              </p:cNvSpPr>
              <p:nvPr/>
            </p:nvSpPr>
            <p:spPr bwMode="auto">
              <a:xfrm>
                <a:off x="2032" y="3625"/>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01" name="Group 645"/>
            <p:cNvGrpSpPr>
              <a:grpSpLocks/>
            </p:cNvGrpSpPr>
            <p:nvPr/>
          </p:nvGrpSpPr>
          <p:grpSpPr bwMode="auto">
            <a:xfrm>
              <a:off x="4072" y="2696"/>
              <a:ext cx="877" cy="385"/>
              <a:chOff x="3078" y="3625"/>
              <a:chExt cx="664" cy="518"/>
            </a:xfrm>
          </p:grpSpPr>
          <p:sp>
            <p:nvSpPr>
              <p:cNvPr id="762502" name="Rectangle 646"/>
              <p:cNvSpPr>
                <a:spLocks noChangeArrowheads="1"/>
              </p:cNvSpPr>
              <p:nvPr/>
            </p:nvSpPr>
            <p:spPr bwMode="auto">
              <a:xfrm>
                <a:off x="3121" y="3625"/>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03" name="Rectangle 647"/>
              <p:cNvSpPr>
                <a:spLocks noChangeArrowheads="1"/>
              </p:cNvSpPr>
              <p:nvPr/>
            </p:nvSpPr>
            <p:spPr bwMode="auto">
              <a:xfrm>
                <a:off x="3078" y="3625"/>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04" name="Group 648"/>
            <p:cNvGrpSpPr>
              <a:grpSpLocks/>
            </p:cNvGrpSpPr>
            <p:nvPr/>
          </p:nvGrpSpPr>
          <p:grpSpPr bwMode="auto">
            <a:xfrm>
              <a:off x="4949" y="2696"/>
              <a:ext cx="811" cy="385"/>
              <a:chOff x="3742" y="3625"/>
              <a:chExt cx="614" cy="518"/>
            </a:xfrm>
          </p:grpSpPr>
          <p:sp>
            <p:nvSpPr>
              <p:cNvPr id="762505" name="Rectangle 649"/>
              <p:cNvSpPr>
                <a:spLocks noChangeArrowheads="1"/>
              </p:cNvSpPr>
              <p:nvPr/>
            </p:nvSpPr>
            <p:spPr bwMode="auto">
              <a:xfrm>
                <a:off x="3785" y="3625"/>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06" name="Rectangle 650"/>
              <p:cNvSpPr>
                <a:spLocks noChangeArrowheads="1"/>
              </p:cNvSpPr>
              <p:nvPr/>
            </p:nvSpPr>
            <p:spPr bwMode="auto">
              <a:xfrm>
                <a:off x="3742" y="3625"/>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07" name="Group 651"/>
            <p:cNvGrpSpPr>
              <a:grpSpLocks/>
            </p:cNvGrpSpPr>
            <p:nvPr/>
          </p:nvGrpSpPr>
          <p:grpSpPr bwMode="auto">
            <a:xfrm>
              <a:off x="8" y="3081"/>
              <a:ext cx="811" cy="470"/>
              <a:chOff x="0" y="4143"/>
              <a:chExt cx="614" cy="633"/>
            </a:xfrm>
          </p:grpSpPr>
          <p:sp>
            <p:nvSpPr>
              <p:cNvPr id="762508" name="Rectangle 652"/>
              <p:cNvSpPr>
                <a:spLocks noChangeArrowheads="1"/>
              </p:cNvSpPr>
              <p:nvPr/>
            </p:nvSpPr>
            <p:spPr bwMode="auto">
              <a:xfrm>
                <a:off x="43"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系统测试</a:t>
                </a:r>
                <a:endParaRPr kumimoji="1" lang="zh-CN" altLang="en-US" sz="2800" b="0">
                  <a:latin typeface="Times New Roman" panose="02020603050405020304" pitchFamily="18" charset="0"/>
                  <a:ea typeface="宋体" panose="02010600030101010101" pitchFamily="2" charset="-122"/>
                </a:endParaRPr>
              </a:p>
            </p:txBody>
          </p:sp>
          <p:sp>
            <p:nvSpPr>
              <p:cNvPr id="762509" name="Rectangle 653"/>
              <p:cNvSpPr>
                <a:spLocks noChangeArrowheads="1"/>
              </p:cNvSpPr>
              <p:nvPr/>
            </p:nvSpPr>
            <p:spPr bwMode="auto">
              <a:xfrm>
                <a:off x="0"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10" name="Group 654"/>
            <p:cNvGrpSpPr>
              <a:grpSpLocks/>
            </p:cNvGrpSpPr>
            <p:nvPr/>
          </p:nvGrpSpPr>
          <p:grpSpPr bwMode="auto">
            <a:xfrm>
              <a:off x="819" y="3081"/>
              <a:ext cx="811" cy="470"/>
              <a:chOff x="614" y="4143"/>
              <a:chExt cx="614" cy="633"/>
            </a:xfrm>
          </p:grpSpPr>
          <p:sp>
            <p:nvSpPr>
              <p:cNvPr id="762511" name="Rectangle 655"/>
              <p:cNvSpPr>
                <a:spLocks noChangeArrowheads="1"/>
              </p:cNvSpPr>
              <p:nvPr/>
            </p:nvSpPr>
            <p:spPr bwMode="auto">
              <a:xfrm>
                <a:off x="657"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12" name="Rectangle 656"/>
              <p:cNvSpPr>
                <a:spLocks noChangeArrowheads="1"/>
              </p:cNvSpPr>
              <p:nvPr/>
            </p:nvSpPr>
            <p:spPr bwMode="auto">
              <a:xfrm>
                <a:off x="614"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13" name="Group 657"/>
            <p:cNvGrpSpPr>
              <a:grpSpLocks/>
            </p:cNvGrpSpPr>
            <p:nvPr/>
          </p:nvGrpSpPr>
          <p:grpSpPr bwMode="auto">
            <a:xfrm>
              <a:off x="1630" y="3081"/>
              <a:ext cx="1061" cy="470"/>
              <a:chOff x="1228" y="4143"/>
              <a:chExt cx="804" cy="633"/>
            </a:xfrm>
          </p:grpSpPr>
          <p:sp>
            <p:nvSpPr>
              <p:cNvPr id="762514" name="Rectangle 658"/>
              <p:cNvSpPr>
                <a:spLocks noChangeArrowheads="1"/>
              </p:cNvSpPr>
              <p:nvPr/>
            </p:nvSpPr>
            <p:spPr bwMode="auto">
              <a:xfrm>
                <a:off x="1271" y="4143"/>
                <a:ext cx="71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α0</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15" name="Rectangle 659"/>
              <p:cNvSpPr>
                <a:spLocks noChangeArrowheads="1"/>
              </p:cNvSpPr>
              <p:nvPr/>
            </p:nvSpPr>
            <p:spPr bwMode="auto">
              <a:xfrm>
                <a:off x="1228" y="4143"/>
                <a:ext cx="80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16" name="Group 660"/>
            <p:cNvGrpSpPr>
              <a:grpSpLocks/>
            </p:cNvGrpSpPr>
            <p:nvPr/>
          </p:nvGrpSpPr>
          <p:grpSpPr bwMode="auto">
            <a:xfrm>
              <a:off x="2691" y="3081"/>
              <a:ext cx="1381" cy="470"/>
              <a:chOff x="2032" y="4143"/>
              <a:chExt cx="1046" cy="633"/>
            </a:xfrm>
          </p:grpSpPr>
          <p:sp>
            <p:nvSpPr>
              <p:cNvPr id="762517" name="Rectangle 661"/>
              <p:cNvSpPr>
                <a:spLocks noChangeArrowheads="1"/>
              </p:cNvSpPr>
              <p:nvPr/>
            </p:nvSpPr>
            <p:spPr bwMode="auto">
              <a:xfrm>
                <a:off x="2075" y="4143"/>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开发人员与</a:t>
                </a:r>
                <a:r>
                  <a:rPr kumimoji="1" lang="en-US" altLang="zh-CN" sz="1400" b="0">
                    <a:latin typeface="Times New Roman" panose="02020603050405020304" pitchFamily="18" charset="0"/>
                    <a:ea typeface="宋体" panose="02010600030101010101" pitchFamily="2" charset="-122"/>
                  </a:rPr>
                  <a:t>SQA</a:t>
                </a:r>
                <a:r>
                  <a:rPr kumimoji="1" lang="zh-CN" altLang="en-US" sz="1400" b="0">
                    <a:latin typeface="Times New Roman" panose="02020603050405020304" pitchFamily="18" charset="0"/>
                    <a:ea typeface="宋体" panose="02010600030101010101" pitchFamily="2" charset="-122"/>
                  </a:rPr>
                  <a:t>人员对工作站和服务器使用的争夺</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18" name="Rectangle 662"/>
              <p:cNvSpPr>
                <a:spLocks noChangeArrowheads="1"/>
              </p:cNvSpPr>
              <p:nvPr/>
            </p:nvSpPr>
            <p:spPr bwMode="auto">
              <a:xfrm>
                <a:off x="2032" y="4143"/>
                <a:ext cx="1046"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19" name="Group 663"/>
            <p:cNvGrpSpPr>
              <a:grpSpLocks/>
            </p:cNvGrpSpPr>
            <p:nvPr/>
          </p:nvGrpSpPr>
          <p:grpSpPr bwMode="auto">
            <a:xfrm>
              <a:off x="4072" y="3081"/>
              <a:ext cx="877" cy="470"/>
              <a:chOff x="3078" y="4143"/>
              <a:chExt cx="664" cy="633"/>
            </a:xfrm>
          </p:grpSpPr>
          <p:sp>
            <p:nvSpPr>
              <p:cNvPr id="762520" name="Rectangle 664"/>
              <p:cNvSpPr>
                <a:spLocks noChangeArrowheads="1"/>
              </p:cNvSpPr>
              <p:nvPr/>
            </p:nvSpPr>
            <p:spPr bwMode="auto">
              <a:xfrm>
                <a:off x="3121" y="4143"/>
                <a:ext cx="57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21" name="Rectangle 665"/>
              <p:cNvSpPr>
                <a:spLocks noChangeArrowheads="1"/>
              </p:cNvSpPr>
              <p:nvPr/>
            </p:nvSpPr>
            <p:spPr bwMode="auto">
              <a:xfrm>
                <a:off x="3078" y="4143"/>
                <a:ext cx="66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22" name="Group 666"/>
            <p:cNvGrpSpPr>
              <a:grpSpLocks/>
            </p:cNvGrpSpPr>
            <p:nvPr/>
          </p:nvGrpSpPr>
          <p:grpSpPr bwMode="auto">
            <a:xfrm>
              <a:off x="4949" y="3081"/>
              <a:ext cx="811" cy="470"/>
              <a:chOff x="3742" y="4143"/>
              <a:chExt cx="614" cy="633"/>
            </a:xfrm>
          </p:grpSpPr>
          <p:sp>
            <p:nvSpPr>
              <p:cNvPr id="762523" name="Rectangle 667"/>
              <p:cNvSpPr>
                <a:spLocks noChangeArrowheads="1"/>
              </p:cNvSpPr>
              <p:nvPr/>
            </p:nvSpPr>
            <p:spPr bwMode="auto">
              <a:xfrm>
                <a:off x="3785" y="4143"/>
                <a:ext cx="52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24" name="Rectangle 668"/>
              <p:cNvSpPr>
                <a:spLocks noChangeArrowheads="1"/>
              </p:cNvSpPr>
              <p:nvPr/>
            </p:nvSpPr>
            <p:spPr bwMode="auto">
              <a:xfrm>
                <a:off x="3742" y="4143"/>
                <a:ext cx="614" cy="633"/>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25" name="Group 669"/>
            <p:cNvGrpSpPr>
              <a:grpSpLocks/>
            </p:cNvGrpSpPr>
            <p:nvPr/>
          </p:nvGrpSpPr>
          <p:grpSpPr bwMode="auto">
            <a:xfrm>
              <a:off x="8" y="3551"/>
              <a:ext cx="811" cy="384"/>
              <a:chOff x="0" y="4776"/>
              <a:chExt cx="614" cy="518"/>
            </a:xfrm>
          </p:grpSpPr>
          <p:sp>
            <p:nvSpPr>
              <p:cNvPr id="762526" name="Rectangle 670"/>
              <p:cNvSpPr>
                <a:spLocks noChangeArrowheads="1"/>
              </p:cNvSpPr>
              <p:nvPr/>
            </p:nvSpPr>
            <p:spPr bwMode="auto">
              <a:xfrm>
                <a:off x="43"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MD</a:t>
                </a:r>
                <a:r>
                  <a:rPr kumimoji="1" lang="zh-CN" altLang="en-US" sz="1400" b="0">
                    <a:latin typeface="Times New Roman" panose="02020603050405020304" pitchFamily="18" charset="0"/>
                    <a:ea typeface="宋体" panose="02010600030101010101" pitchFamily="2" charset="-122"/>
                  </a:rPr>
                  <a:t>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27" name="Rectangle 671"/>
              <p:cNvSpPr>
                <a:spLocks noChangeArrowheads="1"/>
              </p:cNvSpPr>
              <p:nvPr/>
            </p:nvSpPr>
            <p:spPr bwMode="auto">
              <a:xfrm>
                <a:off x="0"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28" name="Group 672"/>
            <p:cNvGrpSpPr>
              <a:grpSpLocks/>
            </p:cNvGrpSpPr>
            <p:nvPr/>
          </p:nvGrpSpPr>
          <p:grpSpPr bwMode="auto">
            <a:xfrm>
              <a:off x="819" y="3551"/>
              <a:ext cx="811" cy="384"/>
              <a:chOff x="614" y="4776"/>
              <a:chExt cx="614" cy="518"/>
            </a:xfrm>
          </p:grpSpPr>
          <p:sp>
            <p:nvSpPr>
              <p:cNvPr id="762529" name="Rectangle 673"/>
              <p:cNvSpPr>
                <a:spLocks noChangeArrowheads="1"/>
              </p:cNvSpPr>
              <p:nvPr/>
            </p:nvSpPr>
            <p:spPr bwMode="auto">
              <a:xfrm>
                <a:off x="657"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30" name="Rectangle 674"/>
              <p:cNvSpPr>
                <a:spLocks noChangeArrowheads="1"/>
              </p:cNvSpPr>
              <p:nvPr/>
            </p:nvSpPr>
            <p:spPr bwMode="auto">
              <a:xfrm>
                <a:off x="614"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31" name="Group 675"/>
            <p:cNvGrpSpPr>
              <a:grpSpLocks/>
            </p:cNvGrpSpPr>
            <p:nvPr/>
          </p:nvGrpSpPr>
          <p:grpSpPr bwMode="auto">
            <a:xfrm>
              <a:off x="1630" y="3551"/>
              <a:ext cx="1061" cy="384"/>
              <a:chOff x="1228" y="4776"/>
              <a:chExt cx="804" cy="518"/>
            </a:xfrm>
          </p:grpSpPr>
          <p:sp>
            <p:nvSpPr>
              <p:cNvPr id="762532" name="Rectangle 676"/>
              <p:cNvSpPr>
                <a:spLocks noChangeArrowheads="1"/>
              </p:cNvSpPr>
              <p:nvPr/>
            </p:nvSpPr>
            <p:spPr bwMode="auto">
              <a:xfrm>
                <a:off x="1271" y="4776"/>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α1</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33" name="Rectangle 677"/>
              <p:cNvSpPr>
                <a:spLocks noChangeArrowheads="1"/>
              </p:cNvSpPr>
              <p:nvPr/>
            </p:nvSpPr>
            <p:spPr bwMode="auto">
              <a:xfrm>
                <a:off x="1228" y="4776"/>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34" name="Group 678"/>
            <p:cNvGrpSpPr>
              <a:grpSpLocks/>
            </p:cNvGrpSpPr>
            <p:nvPr/>
          </p:nvGrpSpPr>
          <p:grpSpPr bwMode="auto">
            <a:xfrm>
              <a:off x="2691" y="3551"/>
              <a:ext cx="1381" cy="384"/>
              <a:chOff x="2032" y="4776"/>
              <a:chExt cx="1046" cy="518"/>
            </a:xfrm>
          </p:grpSpPr>
          <p:sp>
            <p:nvSpPr>
              <p:cNvPr id="762535" name="Rectangle 679"/>
              <p:cNvSpPr>
                <a:spLocks noChangeArrowheads="1"/>
              </p:cNvSpPr>
              <p:nvPr/>
            </p:nvSpPr>
            <p:spPr bwMode="auto">
              <a:xfrm>
                <a:off x="2075" y="4776"/>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由于设备问题延误现场调试</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36" name="Rectangle 680"/>
              <p:cNvSpPr>
                <a:spLocks noChangeArrowheads="1"/>
              </p:cNvSpPr>
              <p:nvPr/>
            </p:nvSpPr>
            <p:spPr bwMode="auto">
              <a:xfrm>
                <a:off x="2032" y="4776"/>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37" name="Group 681"/>
            <p:cNvGrpSpPr>
              <a:grpSpLocks/>
            </p:cNvGrpSpPr>
            <p:nvPr/>
          </p:nvGrpSpPr>
          <p:grpSpPr bwMode="auto">
            <a:xfrm>
              <a:off x="4072" y="3551"/>
              <a:ext cx="877" cy="384"/>
              <a:chOff x="3078" y="4776"/>
              <a:chExt cx="664" cy="518"/>
            </a:xfrm>
          </p:grpSpPr>
          <p:sp>
            <p:nvSpPr>
              <p:cNvPr id="762538" name="Rectangle 682"/>
              <p:cNvSpPr>
                <a:spLocks noChangeArrowheads="1"/>
              </p:cNvSpPr>
              <p:nvPr/>
            </p:nvSpPr>
            <p:spPr bwMode="auto">
              <a:xfrm>
                <a:off x="3121" y="4776"/>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39" name="Rectangle 683"/>
              <p:cNvSpPr>
                <a:spLocks noChangeArrowheads="1"/>
              </p:cNvSpPr>
              <p:nvPr/>
            </p:nvSpPr>
            <p:spPr bwMode="auto">
              <a:xfrm>
                <a:off x="3078" y="4776"/>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40" name="Group 684"/>
            <p:cNvGrpSpPr>
              <a:grpSpLocks/>
            </p:cNvGrpSpPr>
            <p:nvPr/>
          </p:nvGrpSpPr>
          <p:grpSpPr bwMode="auto">
            <a:xfrm>
              <a:off x="4949" y="3551"/>
              <a:ext cx="811" cy="384"/>
              <a:chOff x="3742" y="4776"/>
              <a:chExt cx="614" cy="518"/>
            </a:xfrm>
          </p:grpSpPr>
          <p:sp>
            <p:nvSpPr>
              <p:cNvPr id="762541" name="Rectangle 685"/>
              <p:cNvSpPr>
                <a:spLocks noChangeArrowheads="1"/>
              </p:cNvSpPr>
              <p:nvPr/>
            </p:nvSpPr>
            <p:spPr bwMode="auto">
              <a:xfrm>
                <a:off x="3785" y="4776"/>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42" name="Rectangle 686"/>
              <p:cNvSpPr>
                <a:spLocks noChangeArrowheads="1"/>
              </p:cNvSpPr>
              <p:nvPr/>
            </p:nvSpPr>
            <p:spPr bwMode="auto">
              <a:xfrm>
                <a:off x="3742" y="4776"/>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43" name="Group 687"/>
            <p:cNvGrpSpPr>
              <a:grpSpLocks/>
            </p:cNvGrpSpPr>
            <p:nvPr/>
          </p:nvGrpSpPr>
          <p:grpSpPr bwMode="auto">
            <a:xfrm>
              <a:off x="8" y="3935"/>
              <a:ext cx="811" cy="385"/>
              <a:chOff x="0" y="5294"/>
              <a:chExt cx="614" cy="518"/>
            </a:xfrm>
          </p:grpSpPr>
          <p:sp>
            <p:nvSpPr>
              <p:cNvPr id="762544" name="Rectangle 688"/>
              <p:cNvSpPr>
                <a:spLocks noChangeArrowheads="1"/>
              </p:cNvSpPr>
              <p:nvPr/>
            </p:nvSpPr>
            <p:spPr bwMode="auto">
              <a:xfrm>
                <a:off x="43"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现场运行环境确认</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45" name="Rectangle 689"/>
              <p:cNvSpPr>
                <a:spLocks noChangeArrowheads="1"/>
              </p:cNvSpPr>
              <p:nvPr/>
            </p:nvSpPr>
            <p:spPr bwMode="auto">
              <a:xfrm>
                <a:off x="0"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46" name="Group 690"/>
            <p:cNvGrpSpPr>
              <a:grpSpLocks/>
            </p:cNvGrpSpPr>
            <p:nvPr/>
          </p:nvGrpSpPr>
          <p:grpSpPr bwMode="auto">
            <a:xfrm>
              <a:off x="819" y="3935"/>
              <a:ext cx="811" cy="385"/>
              <a:chOff x="614" y="5294"/>
              <a:chExt cx="614" cy="518"/>
            </a:xfrm>
          </p:grpSpPr>
          <p:sp>
            <p:nvSpPr>
              <p:cNvPr id="762547" name="Rectangle 691"/>
              <p:cNvSpPr>
                <a:spLocks noChangeArrowheads="1"/>
              </p:cNvSpPr>
              <p:nvPr/>
            </p:nvSpPr>
            <p:spPr bwMode="auto">
              <a:xfrm>
                <a:off x="657"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资源风险</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48" name="Rectangle 692"/>
              <p:cNvSpPr>
                <a:spLocks noChangeArrowheads="1"/>
              </p:cNvSpPr>
              <p:nvPr/>
            </p:nvSpPr>
            <p:spPr bwMode="auto">
              <a:xfrm>
                <a:off x="614"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49" name="Group 693"/>
            <p:cNvGrpSpPr>
              <a:grpSpLocks/>
            </p:cNvGrpSpPr>
            <p:nvPr/>
          </p:nvGrpSpPr>
          <p:grpSpPr bwMode="auto">
            <a:xfrm>
              <a:off x="1630" y="3935"/>
              <a:ext cx="1061" cy="385"/>
              <a:chOff x="1228" y="5294"/>
              <a:chExt cx="804" cy="518"/>
            </a:xfrm>
          </p:grpSpPr>
          <p:sp>
            <p:nvSpPr>
              <p:cNvPr id="762550" name="Rectangle 694"/>
              <p:cNvSpPr>
                <a:spLocks noChangeArrowheads="1"/>
              </p:cNvSpPr>
              <p:nvPr/>
            </p:nvSpPr>
            <p:spPr bwMode="auto">
              <a:xfrm>
                <a:off x="1271" y="5294"/>
                <a:ext cx="71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b="0">
                    <a:latin typeface="Times New Roman" panose="02020603050405020304" pitchFamily="18" charset="0"/>
                    <a:ea typeface="宋体" panose="02010600030101010101" pitchFamily="2" charset="-122"/>
                  </a:rPr>
                  <a:t>α2</a:t>
                </a:r>
                <a:r>
                  <a:rPr kumimoji="1" lang="zh-CN" altLang="en-US" sz="1400" b="0">
                    <a:latin typeface="Times New Roman" panose="02020603050405020304" pitchFamily="18" charset="0"/>
                    <a:ea typeface="宋体" panose="02010600030101010101" pitchFamily="2" charset="-122"/>
                  </a:rPr>
                  <a:t>版本开发</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51" name="Rectangle 695"/>
              <p:cNvSpPr>
                <a:spLocks noChangeArrowheads="1"/>
              </p:cNvSpPr>
              <p:nvPr/>
            </p:nvSpPr>
            <p:spPr bwMode="auto">
              <a:xfrm>
                <a:off x="1228" y="5294"/>
                <a:ext cx="80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52" name="Group 696"/>
            <p:cNvGrpSpPr>
              <a:grpSpLocks/>
            </p:cNvGrpSpPr>
            <p:nvPr/>
          </p:nvGrpSpPr>
          <p:grpSpPr bwMode="auto">
            <a:xfrm>
              <a:off x="2691" y="3935"/>
              <a:ext cx="1381" cy="385"/>
              <a:chOff x="2032" y="5294"/>
              <a:chExt cx="1046" cy="518"/>
            </a:xfrm>
          </p:grpSpPr>
          <p:sp>
            <p:nvSpPr>
              <p:cNvPr id="762553" name="Rectangle 697"/>
              <p:cNvSpPr>
                <a:spLocks noChangeArrowheads="1"/>
              </p:cNvSpPr>
              <p:nvPr/>
            </p:nvSpPr>
            <p:spPr bwMode="auto">
              <a:xfrm>
                <a:off x="2075" y="5294"/>
                <a:ext cx="9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由于设备问题延误验收测试的进行</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54" name="Rectangle 698"/>
              <p:cNvSpPr>
                <a:spLocks noChangeArrowheads="1"/>
              </p:cNvSpPr>
              <p:nvPr/>
            </p:nvSpPr>
            <p:spPr bwMode="auto">
              <a:xfrm>
                <a:off x="2032" y="5294"/>
                <a:ext cx="1046"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55" name="Group 699"/>
            <p:cNvGrpSpPr>
              <a:grpSpLocks/>
            </p:cNvGrpSpPr>
            <p:nvPr/>
          </p:nvGrpSpPr>
          <p:grpSpPr bwMode="auto">
            <a:xfrm>
              <a:off x="4072" y="3935"/>
              <a:ext cx="877" cy="385"/>
              <a:chOff x="3078" y="5294"/>
              <a:chExt cx="664" cy="518"/>
            </a:xfrm>
          </p:grpSpPr>
          <p:sp>
            <p:nvSpPr>
              <p:cNvPr id="762556" name="Rectangle 700"/>
              <p:cNvSpPr>
                <a:spLocks noChangeArrowheads="1"/>
              </p:cNvSpPr>
              <p:nvPr/>
            </p:nvSpPr>
            <p:spPr bwMode="auto">
              <a:xfrm>
                <a:off x="3121" y="5294"/>
                <a:ext cx="57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57" name="Rectangle 701"/>
              <p:cNvSpPr>
                <a:spLocks noChangeArrowheads="1"/>
              </p:cNvSpPr>
              <p:nvPr/>
            </p:nvSpPr>
            <p:spPr bwMode="auto">
              <a:xfrm>
                <a:off x="3078" y="5294"/>
                <a:ext cx="66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2558" name="Group 702"/>
            <p:cNvGrpSpPr>
              <a:grpSpLocks/>
            </p:cNvGrpSpPr>
            <p:nvPr/>
          </p:nvGrpSpPr>
          <p:grpSpPr bwMode="auto">
            <a:xfrm>
              <a:off x="4949" y="3935"/>
              <a:ext cx="811" cy="385"/>
              <a:chOff x="3742" y="5294"/>
              <a:chExt cx="614" cy="518"/>
            </a:xfrm>
          </p:grpSpPr>
          <p:sp>
            <p:nvSpPr>
              <p:cNvPr id="762559" name="Rectangle 703"/>
              <p:cNvSpPr>
                <a:spLocks noChangeArrowheads="1"/>
              </p:cNvSpPr>
              <p:nvPr/>
            </p:nvSpPr>
            <p:spPr bwMode="auto">
              <a:xfrm>
                <a:off x="3785" y="5294"/>
                <a:ext cx="5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400" b="0">
                    <a:latin typeface="Times New Roman" panose="02020603050405020304" pitchFamily="18" charset="0"/>
                    <a:ea typeface="宋体" panose="02010600030101010101" pitchFamily="2" charset="-122"/>
                  </a:rPr>
                  <a:t> </a:t>
                </a:r>
              </a:p>
              <a:p>
                <a:pPr eaLnBrk="0" hangingPunct="0"/>
                <a:endParaRPr kumimoji="1" lang="zh-CN" altLang="en-US" sz="2800" b="0">
                  <a:latin typeface="Times New Roman" panose="02020603050405020304" pitchFamily="18" charset="0"/>
                  <a:ea typeface="宋体" panose="02010600030101010101" pitchFamily="2" charset="-122"/>
                </a:endParaRPr>
              </a:p>
            </p:txBody>
          </p:sp>
          <p:sp>
            <p:nvSpPr>
              <p:cNvPr id="762560" name="Rectangle 704"/>
              <p:cNvSpPr>
                <a:spLocks noChangeArrowheads="1"/>
              </p:cNvSpPr>
              <p:nvPr/>
            </p:nvSpPr>
            <p:spPr bwMode="auto">
              <a:xfrm>
                <a:off x="3742" y="5294"/>
                <a:ext cx="614" cy="518"/>
              </a:xfrm>
              <a:prstGeom prst="rect">
                <a:avLst/>
              </a:prstGeom>
              <a:noFill/>
              <a:ln w="7">
                <a:solidFill>
                  <a:srgbClr val="A0A0A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F59BF6BA-FCD3-48B5-914A-205442151166}" type="slidenum">
              <a:rPr lang="en-US" altLang="zh-CN"/>
              <a:pPr/>
              <a:t>251</a:t>
            </a:fld>
            <a:endParaRPr lang="en-US" altLang="zh-CN"/>
          </a:p>
        </p:txBody>
      </p:sp>
      <p:sp>
        <p:nvSpPr>
          <p:cNvPr id="267266"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项目采购管理</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A36A7FF-E1BE-4635-B106-4D0035A958A0}" type="slidenum">
              <a:rPr lang="en-US" altLang="zh-CN"/>
              <a:pPr/>
              <a:t>252</a:t>
            </a:fld>
            <a:endParaRPr lang="en-US" altLang="zh-CN"/>
          </a:p>
        </p:txBody>
      </p:sp>
      <p:sp>
        <p:nvSpPr>
          <p:cNvPr id="70144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采购概念</a:t>
            </a:r>
          </a:p>
        </p:txBody>
      </p:sp>
      <p:sp>
        <p:nvSpPr>
          <p:cNvPr id="701443" name="Rectangle 3"/>
          <p:cNvSpPr>
            <a:spLocks noGrp="1" noChangeArrowheads="1"/>
          </p:cNvSpPr>
          <p:nvPr>
            <p:ph type="body" idx="4294967295"/>
          </p:nvPr>
        </p:nvSpPr>
        <p:spPr>
          <a:xfrm>
            <a:off x="827088" y="1196975"/>
            <a:ext cx="8316912" cy="5589588"/>
          </a:xfrm>
        </p:spPr>
        <p:txBody>
          <a:bodyPr/>
          <a:lstStyle/>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采购定义</a:t>
            </a:r>
          </a:p>
          <a:p>
            <a:pPr lvl="1">
              <a:lnSpc>
                <a:spcPct val="130000"/>
              </a:lnSpc>
            </a:pPr>
            <a:r>
              <a:rPr lang="zh-CN" altLang="en-US" sz="2400" b="1" smtClean="0">
                <a:latin typeface="微软雅黑" panose="020B0503020204020204" pitchFamily="34" charset="-122"/>
                <a:ea typeface="微软雅黑" panose="020B0503020204020204" pitchFamily="34" charset="-122"/>
              </a:rPr>
              <a:t>从</a:t>
            </a:r>
            <a:r>
              <a:rPr lang="zh-CN" altLang="en-US" sz="2400" b="1" smtClean="0">
                <a:solidFill>
                  <a:srgbClr val="FFFF00"/>
                </a:solidFill>
                <a:latin typeface="微软雅黑" panose="020B0503020204020204" pitchFamily="34" charset="-122"/>
                <a:ea typeface="微软雅黑" panose="020B0503020204020204" pitchFamily="34" charset="-122"/>
              </a:rPr>
              <a:t>外部获得</a:t>
            </a:r>
            <a:r>
              <a:rPr lang="zh-CN" altLang="en-US" sz="2400" b="1" smtClean="0">
                <a:latin typeface="微软雅黑" panose="020B0503020204020204" pitchFamily="34" charset="-122"/>
                <a:ea typeface="微软雅黑" panose="020B0503020204020204" pitchFamily="34" charset="-122"/>
              </a:rPr>
              <a:t>产品或服务</a:t>
            </a:r>
          </a:p>
          <a:p>
            <a:pPr>
              <a:lnSpc>
                <a:spcPct val="130000"/>
              </a:lnSpc>
            </a:pPr>
            <a:r>
              <a:rPr lang="zh-CN" altLang="en-US" sz="2800" b="1" smtClean="0">
                <a:solidFill>
                  <a:srgbClr val="FFFF00"/>
                </a:solidFill>
                <a:latin typeface="微软雅黑" panose="020B0503020204020204" pitchFamily="34" charset="-122"/>
                <a:ea typeface="微软雅黑" panose="020B0503020204020204" pitchFamily="34" charset="-122"/>
              </a:rPr>
              <a:t>采购中的角色</a:t>
            </a:r>
          </a:p>
          <a:p>
            <a:pPr lvl="1">
              <a:lnSpc>
                <a:spcPct val="130000"/>
              </a:lnSpc>
            </a:pPr>
            <a:r>
              <a:rPr lang="zh-CN" altLang="en-US" sz="2400" b="1" smtClean="0">
                <a:latin typeface="微软雅黑" panose="020B0503020204020204" pitchFamily="34" charset="-122"/>
                <a:ea typeface="微软雅黑" panose="020B0503020204020204" pitchFamily="34" charset="-122"/>
              </a:rPr>
              <a:t>买方</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甲方、委托人、被提供人</a:t>
            </a:r>
          </a:p>
          <a:p>
            <a:pPr lvl="1">
              <a:lnSpc>
                <a:spcPct val="130000"/>
              </a:lnSpc>
            </a:pPr>
            <a:r>
              <a:rPr lang="zh-CN" altLang="en-US" sz="2400" b="1" smtClean="0">
                <a:latin typeface="微软雅黑" panose="020B0503020204020204" pitchFamily="34" charset="-122"/>
                <a:ea typeface="微软雅黑" panose="020B0503020204020204" pitchFamily="34" charset="-122"/>
              </a:rPr>
              <a:t>卖方</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乙方、供应商、承包商</a:t>
            </a:r>
          </a:p>
          <a:p>
            <a:pPr>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采购的基本原则</a:t>
            </a:r>
          </a:p>
          <a:p>
            <a:pPr lvl="1">
              <a:lnSpc>
                <a:spcPct val="120000"/>
              </a:lnSpc>
            </a:pPr>
            <a:r>
              <a:rPr lang="zh-CN" altLang="en-US" sz="2400" b="1" smtClean="0">
                <a:latin typeface="微软雅黑" panose="020B0503020204020204" pitchFamily="34" charset="-122"/>
                <a:ea typeface="微软雅黑" panose="020B0503020204020204" pitchFamily="34" charset="-122"/>
              </a:rPr>
              <a:t>成本效益原则</a:t>
            </a:r>
          </a:p>
          <a:p>
            <a:pPr lvl="1">
              <a:lnSpc>
                <a:spcPct val="120000"/>
              </a:lnSpc>
            </a:pPr>
            <a:r>
              <a:rPr lang="zh-CN" altLang="en-US" sz="2400" b="1" smtClean="0">
                <a:latin typeface="微软雅黑" panose="020B0503020204020204" pitchFamily="34" charset="-122"/>
                <a:ea typeface="微软雅黑" panose="020B0503020204020204" pitchFamily="34" charset="-122"/>
              </a:rPr>
              <a:t>质量原则</a:t>
            </a:r>
          </a:p>
          <a:p>
            <a:pPr lvl="1">
              <a:lnSpc>
                <a:spcPct val="120000"/>
              </a:lnSpc>
            </a:pPr>
            <a:r>
              <a:rPr lang="zh-CN" altLang="en-US" sz="2400" b="1" smtClean="0">
                <a:latin typeface="微软雅黑" panose="020B0503020204020204" pitchFamily="34" charset="-122"/>
                <a:ea typeface="微软雅黑" panose="020B0503020204020204" pitchFamily="34" charset="-122"/>
              </a:rPr>
              <a:t>进度配合原则</a:t>
            </a:r>
          </a:p>
          <a:p>
            <a:pPr lvl="1">
              <a:lnSpc>
                <a:spcPct val="120000"/>
              </a:lnSpc>
            </a:pPr>
            <a:r>
              <a:rPr lang="zh-CN" altLang="en-US" sz="2400" b="1" smtClean="0">
                <a:latin typeface="微软雅黑" panose="020B0503020204020204" pitchFamily="34" charset="-122"/>
                <a:ea typeface="微软雅黑" panose="020B0503020204020204" pitchFamily="34" charset="-122"/>
              </a:rPr>
              <a:t>公平竞争原则</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8121E8F-FE8B-449A-968A-32D4FA08D61B}" type="slidenum">
              <a:rPr lang="en-US" altLang="zh-CN"/>
              <a:pPr/>
              <a:t>253</a:t>
            </a:fld>
            <a:endParaRPr lang="en-US" altLang="zh-CN"/>
          </a:p>
        </p:txBody>
      </p:sp>
      <p:sp>
        <p:nvSpPr>
          <p:cNvPr id="7034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采购概念</a:t>
            </a:r>
          </a:p>
        </p:txBody>
      </p:sp>
      <p:sp>
        <p:nvSpPr>
          <p:cNvPr id="703491" name="Rectangle 3"/>
          <p:cNvSpPr>
            <a:spLocks noGrp="1" noChangeArrowheads="1"/>
          </p:cNvSpPr>
          <p:nvPr>
            <p:ph type="body" idx="4294967295"/>
          </p:nvPr>
        </p:nvSpPr>
        <p:spPr>
          <a:xfrm>
            <a:off x="457200" y="1076325"/>
            <a:ext cx="8686800" cy="5781675"/>
          </a:xfrm>
        </p:spPr>
        <p:txBody>
          <a:bodyPr/>
          <a:lstStyle/>
          <a:p>
            <a:pPr>
              <a:lnSpc>
                <a:spcPct val="120000"/>
              </a:lnSpc>
            </a:pPr>
            <a:r>
              <a:rPr lang="zh-CN" altLang="en-US" sz="3600" b="1" smtClean="0">
                <a:solidFill>
                  <a:srgbClr val="FFFF00"/>
                </a:solidFill>
                <a:latin typeface="微软雅黑" panose="020B0503020204020204" pitchFamily="34" charset="-122"/>
                <a:ea typeface="微软雅黑" panose="020B0503020204020204" pitchFamily="34" charset="-122"/>
              </a:rPr>
              <a:t>项目采购管理</a:t>
            </a:r>
          </a:p>
          <a:p>
            <a:pPr lvl="1">
              <a:lnSpc>
                <a:spcPct val="120000"/>
              </a:lnSpc>
              <a:buFont typeface="Wingdings" panose="05000000000000000000" pitchFamily="2" charset="2"/>
              <a:buChar char="Ø"/>
            </a:pPr>
            <a:r>
              <a:rPr lang="zh-CN" altLang="en-US" sz="32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包括从项目团队外部购买或获得为完成工作所需的产品、服务或成果的过程。</a:t>
            </a:r>
          </a:p>
          <a:p>
            <a:pPr>
              <a:lnSpc>
                <a:spcPct val="120000"/>
              </a:lnSpc>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  包括为管理项目团队授权人员签发的合同或采购订单所需的合同管理和变更控制过程。</a:t>
            </a:r>
          </a:p>
          <a:p>
            <a:pPr>
              <a:lnSpc>
                <a:spcPct val="120000"/>
              </a:lnSpc>
              <a:buFont typeface="Arial" panose="020B0604020202020204" pitchFamily="34" charset="0"/>
              <a:buNone/>
            </a:pPr>
            <a:endParaRPr lang="zh-CN" altLang="en-US" sz="2800" b="1" smtClean="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 包括管理外部组织（买方）为从执行组织（卖方）获得项目而签发的任何合同，以及管理合同规定的项目团队应承担的合同义务。</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2FBBFCFF-FCF9-4CAE-BD88-8090CC11D00B}" type="slidenum">
              <a:rPr lang="en-US" altLang="zh-CN"/>
              <a:pPr/>
              <a:t>254</a:t>
            </a:fld>
            <a:endParaRPr lang="en-US" altLang="zh-CN"/>
          </a:p>
        </p:txBody>
      </p:sp>
      <p:sp>
        <p:nvSpPr>
          <p:cNvPr id="7045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sp>
        <p:nvSpPr>
          <p:cNvPr id="704515"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70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p:txBody>
          <a:bodyPr/>
          <a:lstStyle/>
          <a:p>
            <a:r>
              <a:rPr lang="en-US" altLang="zh-CN" smtClean="0">
                <a:solidFill>
                  <a:srgbClr val="FFFF00"/>
                </a:solidFill>
                <a:latin typeface="微软雅黑" panose="020B0503020204020204" pitchFamily="34" charset="-122"/>
                <a:ea typeface="微软雅黑" panose="020B0503020204020204" pitchFamily="34" charset="-122"/>
              </a:rPr>
              <a:t>Thank You!</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6"/>
          <p:cNvSpPr>
            <a:spLocks noGrp="1" noChangeArrowheads="1"/>
          </p:cNvSpPr>
          <p:nvPr>
            <p:ph type="sldNum" sz="quarter" idx="12"/>
          </p:nvPr>
        </p:nvSpPr>
        <p:spPr>
          <a:ln/>
        </p:spPr>
        <p:txBody>
          <a:bodyPr/>
          <a:lstStyle/>
          <a:p>
            <a:fld id="{7F6A140F-3100-4BC2-9A29-5F49E1664344}" type="slidenum">
              <a:rPr lang="en-US" altLang="zh-CN"/>
              <a:pPr/>
              <a:t>26</a:t>
            </a:fld>
            <a:endParaRPr lang="en-US" altLang="zh-CN"/>
          </a:p>
        </p:txBody>
      </p:sp>
      <p:sp>
        <p:nvSpPr>
          <p:cNvPr id="210947" name="Text Box 3"/>
          <p:cNvSpPr txBox="1">
            <a:spLocks noChangeArrowheads="1"/>
          </p:cNvSpPr>
          <p:nvPr/>
        </p:nvSpPr>
        <p:spPr bwMode="black">
          <a:xfrm>
            <a:off x="228600" y="228600"/>
            <a:ext cx="8915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b="1">
                <a:solidFill>
                  <a:schemeClr val="tx1"/>
                </a:solidFill>
                <a:latin typeface="Arial" panose="020B0604020202020204" pitchFamily="34" charset="0"/>
              </a:defRPr>
            </a:lvl1pPr>
            <a:lvl2pPr algn="l" eaLnBrk="0" hangingPunct="0">
              <a:defRPr b="1">
                <a:solidFill>
                  <a:schemeClr val="tx1"/>
                </a:solidFill>
                <a:latin typeface="Arial" panose="020B0604020202020204" pitchFamily="34" charset="0"/>
              </a:defRPr>
            </a:lvl2pPr>
            <a:lvl3pPr algn="l" eaLnBrk="0" hangingPunct="0">
              <a:defRPr b="1">
                <a:solidFill>
                  <a:schemeClr val="tx1"/>
                </a:solidFill>
                <a:latin typeface="Arial" panose="020B0604020202020204" pitchFamily="34" charset="0"/>
              </a:defRPr>
            </a:lvl3pPr>
            <a:lvl4pPr algn="l" eaLnBrk="0" hangingPunct="0">
              <a:defRPr b="1">
                <a:solidFill>
                  <a:schemeClr val="tx1"/>
                </a:solidFill>
                <a:latin typeface="Arial" panose="020B0604020202020204" pitchFamily="34" charset="0"/>
              </a:defRPr>
            </a:lvl4pPr>
            <a:lvl5pPr algn="l" eaLnBrk="0" hangingPunct="0">
              <a:defRPr b="1">
                <a:solidFill>
                  <a:schemeClr val="tx1"/>
                </a:solidFill>
                <a:latin typeface="Arial" panose="020B0604020202020204" pitchFamily="34" charset="0"/>
              </a:defRPr>
            </a:lvl5pPr>
            <a:lvl6pPr marL="457200" eaLnBrk="0" fontAlgn="base" hangingPunct="0">
              <a:spcBef>
                <a:spcPct val="0"/>
              </a:spcBef>
              <a:spcAft>
                <a:spcPct val="0"/>
              </a:spcAft>
              <a:defRPr b="1">
                <a:solidFill>
                  <a:schemeClr val="tx1"/>
                </a:solidFill>
                <a:latin typeface="Arial" panose="020B0604020202020204" pitchFamily="34" charset="0"/>
              </a:defRPr>
            </a:lvl6pPr>
            <a:lvl7pPr marL="914400" eaLnBrk="0" fontAlgn="base" hangingPunct="0">
              <a:spcBef>
                <a:spcPct val="0"/>
              </a:spcBef>
              <a:spcAft>
                <a:spcPct val="0"/>
              </a:spcAft>
              <a:defRPr b="1">
                <a:solidFill>
                  <a:schemeClr val="tx1"/>
                </a:solidFill>
                <a:latin typeface="Arial" panose="020B0604020202020204" pitchFamily="34" charset="0"/>
              </a:defRPr>
            </a:lvl7pPr>
            <a:lvl8pPr marL="1371600" eaLnBrk="0" fontAlgn="base" hangingPunct="0">
              <a:spcBef>
                <a:spcPct val="0"/>
              </a:spcBef>
              <a:spcAft>
                <a:spcPct val="0"/>
              </a:spcAft>
              <a:defRPr b="1">
                <a:solidFill>
                  <a:schemeClr val="tx1"/>
                </a:solidFill>
                <a:latin typeface="Arial" panose="020B0604020202020204" pitchFamily="34" charset="0"/>
              </a:defRPr>
            </a:lvl8pPr>
            <a:lvl9pPr marL="18288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zh-CN" altLang="en-US" sz="5000">
                <a:solidFill>
                  <a:srgbClr val="FFFFFF"/>
                </a:solidFill>
                <a:latin typeface="微软雅黑" panose="020B0503020204020204" pitchFamily="34" charset="-122"/>
              </a:rPr>
              <a:t>项目生命期典型划分方法</a:t>
            </a:r>
          </a:p>
        </p:txBody>
      </p:sp>
      <p:sp>
        <p:nvSpPr>
          <p:cNvPr id="210948" name="Text Box 4"/>
          <p:cNvSpPr txBox="1">
            <a:spLocks noChangeArrowheads="1"/>
          </p:cNvSpPr>
          <p:nvPr/>
        </p:nvSpPr>
        <p:spPr bwMode="auto">
          <a:xfrm>
            <a:off x="457200" y="1125538"/>
            <a:ext cx="845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微软雅黑" panose="020B0503020204020204" pitchFamily="34" charset="-122"/>
              </a:rPr>
              <a:t>  软件开发项目</a:t>
            </a:r>
            <a:r>
              <a:rPr lang="en-US" altLang="zh-CN" sz="2800">
                <a:latin typeface="微软雅黑" panose="020B0503020204020204" pitchFamily="34" charset="-122"/>
              </a:rPr>
              <a:t>(</a:t>
            </a:r>
            <a:r>
              <a:rPr lang="zh-CN" altLang="en-US" sz="2800">
                <a:latin typeface="微软雅黑" panose="020B0503020204020204" pitchFamily="34" charset="-122"/>
              </a:rPr>
              <a:t>瀑布模型</a:t>
            </a:r>
            <a:r>
              <a:rPr lang="en-US" altLang="zh-CN" sz="2800">
                <a:latin typeface="微软雅黑" panose="020B0503020204020204" pitchFamily="34" charset="-122"/>
              </a:rPr>
              <a:t>)</a:t>
            </a:r>
          </a:p>
        </p:txBody>
      </p:sp>
      <p:grpSp>
        <p:nvGrpSpPr>
          <p:cNvPr id="210949" name="Group 5"/>
          <p:cNvGrpSpPr>
            <a:grpSpLocks/>
          </p:cNvGrpSpPr>
          <p:nvPr/>
        </p:nvGrpSpPr>
        <p:grpSpPr bwMode="auto">
          <a:xfrm>
            <a:off x="2155825" y="1809750"/>
            <a:ext cx="4576763" cy="4643438"/>
            <a:chOff x="576" y="1200"/>
            <a:chExt cx="2883" cy="2925"/>
          </a:xfrm>
        </p:grpSpPr>
        <p:sp>
          <p:nvSpPr>
            <p:cNvPr id="210950" name="Text Box 6"/>
            <p:cNvSpPr txBox="1">
              <a:spLocks noChangeArrowheads="1"/>
            </p:cNvSpPr>
            <p:nvPr/>
          </p:nvSpPr>
          <p:spPr bwMode="auto">
            <a:xfrm>
              <a:off x="2484" y="3882"/>
              <a:ext cx="912"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运行、维护</a:t>
              </a:r>
              <a:endParaRPr lang="zh-CN" altLang="en-US" sz="1800">
                <a:latin typeface="Verdana" panose="020B0604030504040204" pitchFamily="34" charset="0"/>
                <a:ea typeface="宋体" panose="02010600030101010101" pitchFamily="2" charset="-122"/>
              </a:endParaRPr>
            </a:p>
          </p:txBody>
        </p:sp>
        <p:sp>
          <p:nvSpPr>
            <p:cNvPr id="210951" name="Text Box 7"/>
            <p:cNvSpPr txBox="1">
              <a:spLocks noChangeArrowheads="1"/>
            </p:cNvSpPr>
            <p:nvPr/>
          </p:nvSpPr>
          <p:spPr bwMode="auto">
            <a:xfrm>
              <a:off x="576" y="1200"/>
              <a:ext cx="432"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计划</a:t>
              </a:r>
              <a:endParaRPr lang="zh-CN" altLang="en-US" sz="1800">
                <a:latin typeface="Verdana" panose="020B0604030504040204" pitchFamily="34" charset="0"/>
                <a:ea typeface="宋体" panose="02010600030101010101" pitchFamily="2" charset="-122"/>
              </a:endParaRPr>
            </a:p>
          </p:txBody>
        </p:sp>
        <p:sp>
          <p:nvSpPr>
            <p:cNvPr id="210952" name="Text Box 8"/>
            <p:cNvSpPr txBox="1">
              <a:spLocks noChangeArrowheads="1"/>
            </p:cNvSpPr>
            <p:nvPr/>
          </p:nvSpPr>
          <p:spPr bwMode="auto">
            <a:xfrm>
              <a:off x="912" y="1749"/>
              <a:ext cx="720"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需求分析</a:t>
              </a:r>
              <a:endParaRPr lang="zh-CN" altLang="en-US" sz="1800">
                <a:latin typeface="Verdana" panose="020B0604030504040204" pitchFamily="34" charset="0"/>
                <a:ea typeface="宋体" panose="02010600030101010101" pitchFamily="2" charset="-122"/>
              </a:endParaRPr>
            </a:p>
          </p:txBody>
        </p:sp>
        <p:sp>
          <p:nvSpPr>
            <p:cNvPr id="210953" name="Text Box 9"/>
            <p:cNvSpPr txBox="1">
              <a:spLocks noChangeArrowheads="1"/>
            </p:cNvSpPr>
            <p:nvPr/>
          </p:nvSpPr>
          <p:spPr bwMode="auto">
            <a:xfrm>
              <a:off x="1344" y="2289"/>
              <a:ext cx="720"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系统设计</a:t>
              </a:r>
              <a:endParaRPr lang="zh-CN" altLang="en-US" sz="1800">
                <a:latin typeface="Verdana" panose="020B0604030504040204" pitchFamily="34" charset="0"/>
                <a:ea typeface="宋体" panose="02010600030101010101" pitchFamily="2" charset="-122"/>
              </a:endParaRPr>
            </a:p>
          </p:txBody>
        </p:sp>
        <p:sp>
          <p:nvSpPr>
            <p:cNvPr id="210954" name="Text Box 10"/>
            <p:cNvSpPr txBox="1">
              <a:spLocks noChangeArrowheads="1"/>
            </p:cNvSpPr>
            <p:nvPr/>
          </p:nvSpPr>
          <p:spPr bwMode="auto">
            <a:xfrm>
              <a:off x="1728" y="2823"/>
              <a:ext cx="432"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编码</a:t>
              </a:r>
              <a:endParaRPr lang="zh-CN" altLang="en-US" sz="1800">
                <a:latin typeface="Verdana" panose="020B0604030504040204" pitchFamily="34" charset="0"/>
                <a:ea typeface="宋体" panose="02010600030101010101" pitchFamily="2" charset="-122"/>
              </a:endParaRPr>
            </a:p>
          </p:txBody>
        </p:sp>
        <p:sp>
          <p:nvSpPr>
            <p:cNvPr id="210955" name="Text Box 11"/>
            <p:cNvSpPr txBox="1">
              <a:spLocks noChangeArrowheads="1"/>
            </p:cNvSpPr>
            <p:nvPr/>
          </p:nvSpPr>
          <p:spPr bwMode="auto">
            <a:xfrm>
              <a:off x="2160" y="3351"/>
              <a:ext cx="432" cy="2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latin typeface="Garamond" panose="02020404030301010803" pitchFamily="18" charset="0"/>
                  <a:ea typeface="宋体" panose="02010600030101010101" pitchFamily="2" charset="-122"/>
                </a:rPr>
                <a:t>测试</a:t>
              </a:r>
              <a:endParaRPr lang="zh-CN" altLang="en-US" sz="1800">
                <a:latin typeface="Verdana" panose="020B0604030504040204" pitchFamily="34" charset="0"/>
                <a:ea typeface="宋体" panose="02010600030101010101" pitchFamily="2" charset="-122"/>
              </a:endParaRPr>
            </a:p>
          </p:txBody>
        </p:sp>
        <p:sp>
          <p:nvSpPr>
            <p:cNvPr id="210956" name="Line 12"/>
            <p:cNvSpPr>
              <a:spLocks noChangeShapeType="1"/>
            </p:cNvSpPr>
            <p:nvPr/>
          </p:nvSpPr>
          <p:spPr bwMode="auto">
            <a:xfrm>
              <a:off x="774" y="1449"/>
              <a:ext cx="336"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7" name="Line 13"/>
            <p:cNvSpPr>
              <a:spLocks noChangeShapeType="1"/>
            </p:cNvSpPr>
            <p:nvPr/>
          </p:nvSpPr>
          <p:spPr bwMode="auto">
            <a:xfrm>
              <a:off x="1179" y="1998"/>
              <a:ext cx="336"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8" name="Line 14"/>
            <p:cNvSpPr>
              <a:spLocks noChangeShapeType="1"/>
            </p:cNvSpPr>
            <p:nvPr/>
          </p:nvSpPr>
          <p:spPr bwMode="auto">
            <a:xfrm>
              <a:off x="1611" y="2535"/>
              <a:ext cx="336"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9" name="Line 15"/>
            <p:cNvSpPr>
              <a:spLocks noChangeShapeType="1"/>
            </p:cNvSpPr>
            <p:nvPr/>
          </p:nvSpPr>
          <p:spPr bwMode="auto">
            <a:xfrm>
              <a:off x="1944" y="3066"/>
              <a:ext cx="336"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60" name="Line 16"/>
            <p:cNvSpPr>
              <a:spLocks noChangeShapeType="1"/>
            </p:cNvSpPr>
            <p:nvPr/>
          </p:nvSpPr>
          <p:spPr bwMode="auto">
            <a:xfrm>
              <a:off x="2346" y="3594"/>
              <a:ext cx="336"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0961" name="Group 17"/>
            <p:cNvGrpSpPr>
              <a:grpSpLocks/>
            </p:cNvGrpSpPr>
            <p:nvPr/>
          </p:nvGrpSpPr>
          <p:grpSpPr bwMode="auto">
            <a:xfrm>
              <a:off x="768" y="1296"/>
              <a:ext cx="1077" cy="432"/>
              <a:chOff x="768" y="1296"/>
              <a:chExt cx="1077" cy="432"/>
            </a:xfrm>
          </p:grpSpPr>
          <p:grpSp>
            <p:nvGrpSpPr>
              <p:cNvPr id="210962" name="Group 18"/>
              <p:cNvGrpSpPr>
                <a:grpSpLocks/>
              </p:cNvGrpSpPr>
              <p:nvPr/>
            </p:nvGrpSpPr>
            <p:grpSpPr bwMode="auto">
              <a:xfrm>
                <a:off x="768" y="1473"/>
                <a:ext cx="270" cy="255"/>
                <a:chOff x="1218" y="2019"/>
                <a:chExt cx="270" cy="255"/>
              </a:xfrm>
            </p:grpSpPr>
            <p:sp>
              <p:nvSpPr>
                <p:cNvPr id="210963" name="Line 19"/>
                <p:cNvSpPr>
                  <a:spLocks noChangeShapeType="1"/>
                </p:cNvSpPr>
                <p:nvPr/>
              </p:nvSpPr>
              <p:spPr bwMode="auto">
                <a:xfrm flipH="1">
                  <a:off x="1248" y="203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64" name="Line 20"/>
                <p:cNvSpPr>
                  <a:spLocks noChangeShapeType="1"/>
                </p:cNvSpPr>
                <p:nvPr/>
              </p:nvSpPr>
              <p:spPr bwMode="auto">
                <a:xfrm flipH="1">
                  <a:off x="1218" y="2019"/>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0965" name="AutoShape 21"/>
              <p:cNvSpPr>
                <a:spLocks noChangeArrowheads="1"/>
              </p:cNvSpPr>
              <p:nvPr/>
            </p:nvSpPr>
            <p:spPr bwMode="auto">
              <a:xfrm>
                <a:off x="1248" y="1296"/>
                <a:ext cx="597" cy="240"/>
              </a:xfrm>
              <a:prstGeom prst="wedgeRoundRectCallout">
                <a:avLst>
                  <a:gd name="adj1" fmla="val -92546"/>
                  <a:gd name="adj2" fmla="val 5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a:latin typeface="Garamond" panose="02020404030301010803" pitchFamily="18" charset="0"/>
                    <a:ea typeface="宋体" panose="02010600030101010101" pitchFamily="2" charset="-122"/>
                  </a:rPr>
                  <a:t>里程碑</a:t>
                </a:r>
                <a:endParaRPr lang="zh-CN" altLang="en-US" sz="1800">
                  <a:latin typeface="Verdana" panose="020B0604030504040204" pitchFamily="34" charset="0"/>
                  <a:ea typeface="宋体" panose="02010600030101010101" pitchFamily="2" charset="-122"/>
                </a:endParaRPr>
              </a:p>
            </p:txBody>
          </p:sp>
        </p:grpSp>
        <p:grpSp>
          <p:nvGrpSpPr>
            <p:cNvPr id="210966" name="Group 22"/>
            <p:cNvGrpSpPr>
              <a:grpSpLocks/>
            </p:cNvGrpSpPr>
            <p:nvPr/>
          </p:nvGrpSpPr>
          <p:grpSpPr bwMode="auto">
            <a:xfrm>
              <a:off x="1209" y="1842"/>
              <a:ext cx="1077" cy="432"/>
              <a:chOff x="768" y="1296"/>
              <a:chExt cx="1077" cy="432"/>
            </a:xfrm>
          </p:grpSpPr>
          <p:grpSp>
            <p:nvGrpSpPr>
              <p:cNvPr id="210967" name="Group 23"/>
              <p:cNvGrpSpPr>
                <a:grpSpLocks/>
              </p:cNvGrpSpPr>
              <p:nvPr/>
            </p:nvGrpSpPr>
            <p:grpSpPr bwMode="auto">
              <a:xfrm>
                <a:off x="768" y="1473"/>
                <a:ext cx="270" cy="255"/>
                <a:chOff x="1218" y="2019"/>
                <a:chExt cx="270" cy="255"/>
              </a:xfrm>
            </p:grpSpPr>
            <p:sp>
              <p:nvSpPr>
                <p:cNvPr id="210968" name="Line 24"/>
                <p:cNvSpPr>
                  <a:spLocks noChangeShapeType="1"/>
                </p:cNvSpPr>
                <p:nvPr/>
              </p:nvSpPr>
              <p:spPr bwMode="auto">
                <a:xfrm flipH="1">
                  <a:off x="1248" y="203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69" name="Line 25"/>
                <p:cNvSpPr>
                  <a:spLocks noChangeShapeType="1"/>
                </p:cNvSpPr>
                <p:nvPr/>
              </p:nvSpPr>
              <p:spPr bwMode="auto">
                <a:xfrm flipH="1">
                  <a:off x="1218" y="2019"/>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0970" name="AutoShape 26"/>
              <p:cNvSpPr>
                <a:spLocks noChangeArrowheads="1"/>
              </p:cNvSpPr>
              <p:nvPr/>
            </p:nvSpPr>
            <p:spPr bwMode="auto">
              <a:xfrm>
                <a:off x="1248" y="1296"/>
                <a:ext cx="597" cy="240"/>
              </a:xfrm>
              <a:prstGeom prst="wedgeRoundRectCallout">
                <a:avLst>
                  <a:gd name="adj1" fmla="val -92546"/>
                  <a:gd name="adj2" fmla="val 5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a:latin typeface="Garamond" panose="02020404030301010803" pitchFamily="18" charset="0"/>
                    <a:ea typeface="宋体" panose="02010600030101010101" pitchFamily="2" charset="-122"/>
                  </a:rPr>
                  <a:t>里程碑</a:t>
                </a:r>
                <a:endParaRPr lang="zh-CN" altLang="en-US" sz="1800">
                  <a:latin typeface="Verdana" panose="020B0604030504040204" pitchFamily="34" charset="0"/>
                  <a:ea typeface="宋体" panose="02010600030101010101" pitchFamily="2" charset="-122"/>
                </a:endParaRPr>
              </a:p>
            </p:txBody>
          </p:sp>
        </p:grpSp>
        <p:grpSp>
          <p:nvGrpSpPr>
            <p:cNvPr id="210971" name="Group 27"/>
            <p:cNvGrpSpPr>
              <a:grpSpLocks/>
            </p:cNvGrpSpPr>
            <p:nvPr/>
          </p:nvGrpSpPr>
          <p:grpSpPr bwMode="auto">
            <a:xfrm>
              <a:off x="1641" y="2382"/>
              <a:ext cx="1077" cy="432"/>
              <a:chOff x="768" y="1296"/>
              <a:chExt cx="1077" cy="432"/>
            </a:xfrm>
          </p:grpSpPr>
          <p:grpSp>
            <p:nvGrpSpPr>
              <p:cNvPr id="210972" name="Group 28"/>
              <p:cNvGrpSpPr>
                <a:grpSpLocks/>
              </p:cNvGrpSpPr>
              <p:nvPr/>
            </p:nvGrpSpPr>
            <p:grpSpPr bwMode="auto">
              <a:xfrm>
                <a:off x="768" y="1473"/>
                <a:ext cx="270" cy="255"/>
                <a:chOff x="1218" y="2019"/>
                <a:chExt cx="270" cy="255"/>
              </a:xfrm>
            </p:grpSpPr>
            <p:sp>
              <p:nvSpPr>
                <p:cNvPr id="210973" name="Line 29"/>
                <p:cNvSpPr>
                  <a:spLocks noChangeShapeType="1"/>
                </p:cNvSpPr>
                <p:nvPr/>
              </p:nvSpPr>
              <p:spPr bwMode="auto">
                <a:xfrm flipH="1">
                  <a:off x="1248" y="203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74" name="Line 30"/>
                <p:cNvSpPr>
                  <a:spLocks noChangeShapeType="1"/>
                </p:cNvSpPr>
                <p:nvPr/>
              </p:nvSpPr>
              <p:spPr bwMode="auto">
                <a:xfrm flipH="1">
                  <a:off x="1218" y="2019"/>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0975" name="AutoShape 31"/>
              <p:cNvSpPr>
                <a:spLocks noChangeArrowheads="1"/>
              </p:cNvSpPr>
              <p:nvPr/>
            </p:nvSpPr>
            <p:spPr bwMode="auto">
              <a:xfrm>
                <a:off x="1248" y="1296"/>
                <a:ext cx="597" cy="240"/>
              </a:xfrm>
              <a:prstGeom prst="wedgeRoundRectCallout">
                <a:avLst>
                  <a:gd name="adj1" fmla="val -92546"/>
                  <a:gd name="adj2" fmla="val 5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a:latin typeface="Garamond" panose="02020404030301010803" pitchFamily="18" charset="0"/>
                    <a:ea typeface="宋体" panose="02010600030101010101" pitchFamily="2" charset="-122"/>
                  </a:rPr>
                  <a:t>里程碑</a:t>
                </a:r>
                <a:endParaRPr lang="zh-CN" altLang="en-US" sz="1800">
                  <a:latin typeface="Verdana" panose="020B0604030504040204" pitchFamily="34" charset="0"/>
                  <a:ea typeface="宋体" panose="02010600030101010101" pitchFamily="2" charset="-122"/>
                </a:endParaRPr>
              </a:p>
            </p:txBody>
          </p:sp>
        </p:grpSp>
        <p:grpSp>
          <p:nvGrpSpPr>
            <p:cNvPr id="210976" name="Group 32"/>
            <p:cNvGrpSpPr>
              <a:grpSpLocks/>
            </p:cNvGrpSpPr>
            <p:nvPr/>
          </p:nvGrpSpPr>
          <p:grpSpPr bwMode="auto">
            <a:xfrm>
              <a:off x="1968" y="2913"/>
              <a:ext cx="1077" cy="432"/>
              <a:chOff x="768" y="1296"/>
              <a:chExt cx="1077" cy="432"/>
            </a:xfrm>
          </p:grpSpPr>
          <p:grpSp>
            <p:nvGrpSpPr>
              <p:cNvPr id="210977" name="Group 33"/>
              <p:cNvGrpSpPr>
                <a:grpSpLocks/>
              </p:cNvGrpSpPr>
              <p:nvPr/>
            </p:nvGrpSpPr>
            <p:grpSpPr bwMode="auto">
              <a:xfrm>
                <a:off x="768" y="1473"/>
                <a:ext cx="270" cy="255"/>
                <a:chOff x="1218" y="2019"/>
                <a:chExt cx="270" cy="255"/>
              </a:xfrm>
            </p:grpSpPr>
            <p:sp>
              <p:nvSpPr>
                <p:cNvPr id="210978" name="Line 34"/>
                <p:cNvSpPr>
                  <a:spLocks noChangeShapeType="1"/>
                </p:cNvSpPr>
                <p:nvPr/>
              </p:nvSpPr>
              <p:spPr bwMode="auto">
                <a:xfrm flipH="1">
                  <a:off x="1248" y="203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79" name="Line 35"/>
                <p:cNvSpPr>
                  <a:spLocks noChangeShapeType="1"/>
                </p:cNvSpPr>
                <p:nvPr/>
              </p:nvSpPr>
              <p:spPr bwMode="auto">
                <a:xfrm flipH="1">
                  <a:off x="1218" y="2019"/>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0980" name="AutoShape 36"/>
              <p:cNvSpPr>
                <a:spLocks noChangeArrowheads="1"/>
              </p:cNvSpPr>
              <p:nvPr/>
            </p:nvSpPr>
            <p:spPr bwMode="auto">
              <a:xfrm>
                <a:off x="1248" y="1296"/>
                <a:ext cx="597" cy="240"/>
              </a:xfrm>
              <a:prstGeom prst="wedgeRoundRectCallout">
                <a:avLst>
                  <a:gd name="adj1" fmla="val -92546"/>
                  <a:gd name="adj2" fmla="val 5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a:latin typeface="Garamond" panose="02020404030301010803" pitchFamily="18" charset="0"/>
                    <a:ea typeface="宋体" panose="02010600030101010101" pitchFamily="2" charset="-122"/>
                  </a:rPr>
                  <a:t>里程碑</a:t>
                </a:r>
                <a:endParaRPr lang="zh-CN" altLang="en-US" sz="1800">
                  <a:latin typeface="Verdana" panose="020B0604030504040204" pitchFamily="34" charset="0"/>
                  <a:ea typeface="宋体" panose="02010600030101010101" pitchFamily="2" charset="-122"/>
                </a:endParaRPr>
              </a:p>
            </p:txBody>
          </p:sp>
        </p:grpSp>
        <p:grpSp>
          <p:nvGrpSpPr>
            <p:cNvPr id="210981" name="Group 37"/>
            <p:cNvGrpSpPr>
              <a:grpSpLocks/>
            </p:cNvGrpSpPr>
            <p:nvPr/>
          </p:nvGrpSpPr>
          <p:grpSpPr bwMode="auto">
            <a:xfrm>
              <a:off x="2382" y="3441"/>
              <a:ext cx="1077" cy="432"/>
              <a:chOff x="768" y="1296"/>
              <a:chExt cx="1077" cy="432"/>
            </a:xfrm>
          </p:grpSpPr>
          <p:grpSp>
            <p:nvGrpSpPr>
              <p:cNvPr id="210982" name="Group 38"/>
              <p:cNvGrpSpPr>
                <a:grpSpLocks/>
              </p:cNvGrpSpPr>
              <p:nvPr/>
            </p:nvGrpSpPr>
            <p:grpSpPr bwMode="auto">
              <a:xfrm>
                <a:off x="768" y="1473"/>
                <a:ext cx="270" cy="255"/>
                <a:chOff x="1218" y="2019"/>
                <a:chExt cx="270" cy="255"/>
              </a:xfrm>
            </p:grpSpPr>
            <p:sp>
              <p:nvSpPr>
                <p:cNvPr id="210983" name="Line 39"/>
                <p:cNvSpPr>
                  <a:spLocks noChangeShapeType="1"/>
                </p:cNvSpPr>
                <p:nvPr/>
              </p:nvSpPr>
              <p:spPr bwMode="auto">
                <a:xfrm flipH="1">
                  <a:off x="1248" y="203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84" name="Line 40"/>
                <p:cNvSpPr>
                  <a:spLocks noChangeShapeType="1"/>
                </p:cNvSpPr>
                <p:nvPr/>
              </p:nvSpPr>
              <p:spPr bwMode="auto">
                <a:xfrm flipH="1">
                  <a:off x="1218" y="2019"/>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0985" name="AutoShape 41"/>
              <p:cNvSpPr>
                <a:spLocks noChangeArrowheads="1"/>
              </p:cNvSpPr>
              <p:nvPr/>
            </p:nvSpPr>
            <p:spPr bwMode="auto">
              <a:xfrm>
                <a:off x="1248" y="1296"/>
                <a:ext cx="597" cy="240"/>
              </a:xfrm>
              <a:prstGeom prst="wedgeRoundRectCallout">
                <a:avLst>
                  <a:gd name="adj1" fmla="val -92546"/>
                  <a:gd name="adj2" fmla="val 5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800">
                    <a:latin typeface="Garamond" panose="02020404030301010803" pitchFamily="18" charset="0"/>
                    <a:ea typeface="宋体" panose="02010600030101010101" pitchFamily="2" charset="-122"/>
                  </a:rPr>
                  <a:t>里程碑</a:t>
                </a:r>
                <a:endParaRPr lang="zh-CN" altLang="en-US" sz="1800">
                  <a:latin typeface="Verdana" panose="020B0604030504040204" pitchFamily="34"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05CFBEB-A818-4540-8EE1-D482D54ABBBC}" type="slidenum">
              <a:rPr lang="en-US" altLang="zh-CN"/>
              <a:pPr/>
              <a:t>27</a:t>
            </a:fld>
            <a:endParaRPr lang="en-US" altLang="zh-CN"/>
          </a:p>
        </p:txBody>
      </p:sp>
      <p:sp>
        <p:nvSpPr>
          <p:cNvPr id="1996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a:t>
            </a:r>
          </a:p>
        </p:txBody>
      </p:sp>
      <p:sp>
        <p:nvSpPr>
          <p:cNvPr id="199683" name="Rectangle 3"/>
          <p:cNvSpPr>
            <a:spLocks noGrp="1" noChangeArrowheads="1"/>
          </p:cNvSpPr>
          <p:nvPr>
            <p:ph type="body" idx="4294967295"/>
          </p:nvPr>
        </p:nvSpPr>
        <p:spPr>
          <a:xfrm>
            <a:off x="685800" y="1076325"/>
            <a:ext cx="8458200" cy="5553075"/>
          </a:xfrm>
        </p:spPr>
        <p:txBody>
          <a:bodyPr/>
          <a:lstStyle/>
          <a:p>
            <a:pPr>
              <a:lnSpc>
                <a:spcPct val="150000"/>
              </a:lnSpc>
            </a:pPr>
            <a:r>
              <a:rPr lang="zh-CN" altLang="en-US" b="1" smtClean="0">
                <a:latin typeface="微软雅黑" panose="020B0503020204020204" pitchFamily="34" charset="-122"/>
                <a:ea typeface="微软雅黑" panose="020B0503020204020204" pitchFamily="34" charset="-122"/>
              </a:rPr>
              <a:t>项目</a:t>
            </a:r>
            <a:r>
              <a:rPr lang="zh-CN" altLang="en-US" b="1" smtClean="0">
                <a:solidFill>
                  <a:srgbClr val="FFFF00"/>
                </a:solidFill>
                <a:latin typeface="微软雅黑" panose="020B0503020204020204" pitchFamily="34" charset="-122"/>
                <a:ea typeface="微软雅黑" panose="020B0503020204020204" pitchFamily="34" charset="-122"/>
              </a:rPr>
              <a:t>隶属于</a:t>
            </a:r>
            <a:r>
              <a:rPr lang="zh-CN" altLang="en-US" b="1" smtClean="0">
                <a:latin typeface="微软雅黑" panose="020B0503020204020204" pitchFamily="34" charset="-122"/>
                <a:ea typeface="微软雅黑" panose="020B0503020204020204" pitchFamily="34" charset="-122"/>
              </a:rPr>
              <a:t>组织</a:t>
            </a:r>
          </a:p>
          <a:p>
            <a:pPr lvl="1">
              <a:lnSpc>
                <a:spcPct val="150000"/>
              </a:lnSpc>
            </a:pPr>
            <a:r>
              <a:rPr lang="zh-CN" altLang="en-US" b="1" smtClean="0">
                <a:latin typeface="微软雅黑" panose="020B0503020204020204" pitchFamily="34" charset="-122"/>
                <a:ea typeface="微软雅黑" panose="020B0503020204020204" pitchFamily="34" charset="-122"/>
              </a:rPr>
              <a:t>项目往往隶属于组织，所以不可避免地受到组织结构的影响</a:t>
            </a:r>
          </a:p>
          <a:p>
            <a:pPr>
              <a:lnSpc>
                <a:spcPct val="150000"/>
              </a:lnSpc>
            </a:pPr>
            <a:r>
              <a:rPr lang="zh-CN" altLang="en-US" b="1" smtClean="0">
                <a:latin typeface="微软雅黑" panose="020B0503020204020204" pitchFamily="34" charset="-122"/>
                <a:ea typeface="微软雅黑" panose="020B0503020204020204" pitchFamily="34" charset="-122"/>
              </a:rPr>
              <a:t>影响项目的组织结构类型</a:t>
            </a:r>
          </a:p>
          <a:p>
            <a:pPr lvl="1">
              <a:lnSpc>
                <a:spcPct val="150000"/>
              </a:lnSpc>
            </a:pPr>
            <a:r>
              <a:rPr lang="zh-CN" altLang="en-US" b="1" smtClean="0">
                <a:solidFill>
                  <a:srgbClr val="FFFF00"/>
                </a:solidFill>
                <a:latin typeface="微软雅黑" panose="020B0503020204020204" pitchFamily="34" charset="-122"/>
                <a:ea typeface="微软雅黑" panose="020B0503020204020204" pitchFamily="34" charset="-122"/>
              </a:rPr>
              <a:t>职能式</a:t>
            </a:r>
            <a:r>
              <a:rPr lang="zh-CN" altLang="en-US" b="1" smtClean="0">
                <a:latin typeface="微软雅黑" panose="020B0503020204020204" pitchFamily="34" charset="-122"/>
                <a:ea typeface="微软雅黑" panose="020B0503020204020204" pitchFamily="34" charset="-122"/>
              </a:rPr>
              <a:t>组织结构类型</a:t>
            </a:r>
          </a:p>
          <a:p>
            <a:pPr lvl="1">
              <a:lnSpc>
                <a:spcPct val="150000"/>
              </a:lnSpc>
            </a:pPr>
            <a:r>
              <a:rPr lang="zh-CN" altLang="en-US" b="1" smtClean="0">
                <a:solidFill>
                  <a:srgbClr val="FFFF00"/>
                </a:solidFill>
                <a:latin typeface="微软雅黑" panose="020B0503020204020204" pitchFamily="34" charset="-122"/>
                <a:ea typeface="微软雅黑" panose="020B0503020204020204" pitchFamily="34" charset="-122"/>
              </a:rPr>
              <a:t>项目型</a:t>
            </a:r>
            <a:r>
              <a:rPr lang="zh-CN" altLang="en-US" b="1" smtClean="0">
                <a:latin typeface="微软雅黑" panose="020B0503020204020204" pitchFamily="34" charset="-122"/>
                <a:ea typeface="微软雅黑" panose="020B0503020204020204" pitchFamily="34" charset="-122"/>
              </a:rPr>
              <a:t>组织结构类型</a:t>
            </a:r>
          </a:p>
          <a:p>
            <a:pPr lvl="1">
              <a:lnSpc>
                <a:spcPct val="150000"/>
              </a:lnSpc>
            </a:pPr>
            <a:r>
              <a:rPr lang="zh-CN" altLang="en-US" b="1" smtClean="0">
                <a:solidFill>
                  <a:srgbClr val="FFFF00"/>
                </a:solidFill>
                <a:latin typeface="微软雅黑" panose="020B0503020204020204" pitchFamily="34" charset="-122"/>
                <a:ea typeface="微软雅黑" panose="020B0503020204020204" pitchFamily="34" charset="-122"/>
              </a:rPr>
              <a:t>矩阵型</a:t>
            </a:r>
            <a:r>
              <a:rPr lang="zh-CN" altLang="en-US" b="1" smtClean="0">
                <a:latin typeface="微软雅黑" panose="020B0503020204020204" pitchFamily="34" charset="-122"/>
                <a:ea typeface="微软雅黑" panose="020B0503020204020204" pitchFamily="34" charset="-122"/>
              </a:rPr>
              <a:t>组织结构类型</a:t>
            </a: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CFCEF16B-0D45-4CD9-8772-34124CAC9D0B}" type="slidenum">
              <a:rPr lang="en-US" altLang="zh-CN"/>
              <a:pPr/>
              <a:t>28</a:t>
            </a:fld>
            <a:endParaRPr lang="en-US" altLang="zh-CN"/>
          </a:p>
        </p:txBody>
      </p:sp>
      <p:sp>
        <p:nvSpPr>
          <p:cNvPr id="2007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项目组织机构－职能型</a:t>
            </a:r>
          </a:p>
        </p:txBody>
      </p:sp>
      <p:sp>
        <p:nvSpPr>
          <p:cNvPr id="200707" name="Rectangle 3"/>
          <p:cNvSpPr>
            <a:spLocks noGrp="1" noChangeArrowheads="1"/>
          </p:cNvSpPr>
          <p:nvPr>
            <p:ph type="body" idx="4294967295"/>
          </p:nvPr>
        </p:nvSpPr>
        <p:spPr>
          <a:xfrm>
            <a:off x="228600" y="1076325"/>
            <a:ext cx="8915400" cy="5248275"/>
          </a:xfrm>
        </p:spPr>
        <p:txBody>
          <a:bodyPr/>
          <a:lstStyle/>
          <a:p>
            <a:pPr>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职能式组织结构类型</a:t>
            </a:r>
          </a:p>
          <a:p>
            <a:pPr lvl="1">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沟通渠道</a:t>
            </a:r>
            <a:r>
              <a:rPr lang="zh-CN" altLang="en-US" b="1" smtClean="0">
                <a:solidFill>
                  <a:srgbClr val="FFFF00"/>
                </a:solidFill>
                <a:latin typeface="微软雅黑" panose="020B0503020204020204" pitchFamily="34" charset="-122"/>
                <a:ea typeface="微软雅黑" panose="020B0503020204020204" pitchFamily="34" charset="-122"/>
              </a:rPr>
              <a:t>必须通过</a:t>
            </a:r>
            <a:r>
              <a:rPr lang="zh-CN" altLang="en-US" b="1" smtClean="0">
                <a:latin typeface="微软雅黑" panose="020B0503020204020204" pitchFamily="34" charset="-122"/>
                <a:ea typeface="微软雅黑" panose="020B0503020204020204" pitchFamily="34" charset="-122"/>
              </a:rPr>
              <a:t>部门经理（红色为项目组成员）</a:t>
            </a:r>
          </a:p>
        </p:txBody>
      </p:sp>
      <p:pic>
        <p:nvPicPr>
          <p:cNvPr id="200708"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B8E2C6A-A7A4-4D0E-8851-3DE401486BC3}" type="slidenum">
              <a:rPr lang="en-US" altLang="zh-CN"/>
              <a:pPr/>
              <a:t>29</a:t>
            </a:fld>
            <a:endParaRPr lang="en-US" altLang="zh-CN"/>
          </a:p>
        </p:txBody>
      </p:sp>
      <p:sp>
        <p:nvSpPr>
          <p:cNvPr id="2017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项目组织机构－职能型</a:t>
            </a:r>
          </a:p>
        </p:txBody>
      </p:sp>
      <p:sp>
        <p:nvSpPr>
          <p:cNvPr id="201731" name="Rectangle 3"/>
          <p:cNvSpPr>
            <a:spLocks noGrp="1" noChangeArrowheads="1"/>
          </p:cNvSpPr>
          <p:nvPr>
            <p:ph type="body" idx="4294967295"/>
          </p:nvPr>
        </p:nvSpPr>
        <p:spPr>
          <a:xfrm>
            <a:off x="304800" y="1076325"/>
            <a:ext cx="8382000" cy="5324475"/>
          </a:xfrm>
        </p:spPr>
        <p:txBody>
          <a:bodyPr/>
          <a:lstStyle/>
          <a:p>
            <a:pPr>
              <a:lnSpc>
                <a:spcPct val="120000"/>
              </a:lnSpc>
            </a:pPr>
            <a:r>
              <a:rPr lang="zh-CN" altLang="en-US" b="1" smtClean="0">
                <a:latin typeface="微软雅黑" panose="020B0503020204020204" pitchFamily="34" charset="-122"/>
                <a:ea typeface="微软雅黑" panose="020B0503020204020204" pitchFamily="34" charset="-122"/>
              </a:rPr>
              <a:t>职能型</a:t>
            </a:r>
            <a:r>
              <a:rPr lang="zh-CN" altLang="en-US" b="1" smtClean="0">
                <a:solidFill>
                  <a:srgbClr val="FFFF00"/>
                </a:solidFill>
                <a:latin typeface="微软雅黑" panose="020B0503020204020204" pitchFamily="34" charset="-122"/>
                <a:ea typeface="微软雅黑" panose="020B0503020204020204" pitchFamily="34" charset="-122"/>
              </a:rPr>
              <a:t>优点</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在人员使用上具有较大的</a:t>
            </a:r>
            <a:r>
              <a:rPr lang="zh-CN" altLang="en-US" sz="2400" b="1" smtClean="0">
                <a:solidFill>
                  <a:srgbClr val="FFFF00"/>
                </a:solidFill>
                <a:latin typeface="微软雅黑" panose="020B0503020204020204" pitchFamily="34" charset="-122"/>
                <a:ea typeface="微软雅黑" panose="020B0503020204020204" pitchFamily="34" charset="-122"/>
              </a:rPr>
              <a:t>灵活性</a:t>
            </a:r>
            <a:r>
              <a:rPr lang="zh-CN" altLang="en-US" sz="2400" b="1" smtClean="0">
                <a:latin typeface="微软雅黑" panose="020B0503020204020204" pitchFamily="34" charset="-122"/>
                <a:ea typeface="微软雅黑" panose="020B0503020204020204" pitchFamily="34" charset="-122"/>
              </a:rPr>
              <a:t>，项目协调层在部门经理级，调配人员方便</a:t>
            </a:r>
          </a:p>
          <a:p>
            <a:pPr lvl="1">
              <a:lnSpc>
                <a:spcPct val="120000"/>
              </a:lnSpc>
            </a:pPr>
            <a:r>
              <a:rPr lang="zh-CN" altLang="en-US" sz="2400" b="1" smtClean="0">
                <a:latin typeface="微软雅黑" panose="020B0503020204020204" pitchFamily="34" charset="-122"/>
                <a:ea typeface="微软雅黑" panose="020B0503020204020204" pitchFamily="34" charset="-122"/>
              </a:rPr>
              <a:t>同部门的专业人员易于交流知识和经验</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项目组成员在事业上</a:t>
            </a:r>
            <a:r>
              <a:rPr lang="zh-CN" altLang="en-US" sz="2400" b="1" smtClean="0">
                <a:solidFill>
                  <a:srgbClr val="FFFF00"/>
                </a:solidFill>
                <a:latin typeface="微软雅黑" panose="020B0503020204020204" pitchFamily="34" charset="-122"/>
                <a:ea typeface="微软雅黑" panose="020B0503020204020204" pitchFamily="34" charset="-122"/>
              </a:rPr>
              <a:t>有连续性和保障</a:t>
            </a:r>
            <a:r>
              <a:rPr lang="zh-CN" altLang="en-US" sz="2400" b="1" smtClean="0">
                <a:latin typeface="微软雅黑" panose="020B0503020204020204" pitchFamily="34" charset="-122"/>
                <a:ea typeface="微软雅黑" panose="020B0503020204020204" pitchFamily="34" charset="-122"/>
              </a:rPr>
              <a:t>，</a:t>
            </a:r>
            <a:r>
              <a:rPr lang="zh-CN" altLang="en-US" sz="2400" b="1" smtClean="0">
                <a:solidFill>
                  <a:srgbClr val="FFFF00"/>
                </a:solidFill>
                <a:latin typeface="微软雅黑" panose="020B0503020204020204" pitchFamily="34" charset="-122"/>
                <a:ea typeface="微软雅黑" panose="020B0503020204020204" pitchFamily="34" charset="-122"/>
              </a:rPr>
              <a:t>不能够</a:t>
            </a:r>
            <a:r>
              <a:rPr lang="zh-CN" altLang="en-US" sz="2400" b="1" smtClean="0">
                <a:latin typeface="微软雅黑" panose="020B0503020204020204" pitchFamily="34" charset="-122"/>
                <a:ea typeface="微软雅黑" panose="020B0503020204020204" pitchFamily="34" charset="-122"/>
              </a:rPr>
              <a:t>担心项目结束后的去留</a:t>
            </a:r>
          </a:p>
          <a:p>
            <a:pPr>
              <a:lnSpc>
                <a:spcPct val="120000"/>
              </a:lnSpc>
            </a:pPr>
            <a:r>
              <a:rPr lang="zh-CN" altLang="en-US" b="1" smtClean="0">
                <a:latin typeface="微软雅黑" panose="020B0503020204020204" pitchFamily="34" charset="-122"/>
                <a:ea typeface="微软雅黑" panose="020B0503020204020204" pitchFamily="34" charset="-122"/>
              </a:rPr>
              <a:t>职能型</a:t>
            </a:r>
            <a:r>
              <a:rPr lang="zh-CN" altLang="en-US" b="1" smtClean="0">
                <a:solidFill>
                  <a:srgbClr val="FFFF00"/>
                </a:solidFill>
                <a:latin typeface="微软雅黑" panose="020B0503020204020204" pitchFamily="34" charset="-122"/>
                <a:ea typeface="微软雅黑" panose="020B0503020204020204" pitchFamily="34" charset="-122"/>
              </a:rPr>
              <a:t>缺点</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精力集中于本部门的活动</a:t>
            </a:r>
          </a:p>
          <a:p>
            <a:pPr lvl="1">
              <a:lnSpc>
                <a:spcPct val="120000"/>
              </a:lnSpc>
            </a:pPr>
            <a:r>
              <a:rPr lang="zh-CN" altLang="en-US" sz="2400" b="1" smtClean="0">
                <a:latin typeface="微软雅黑" panose="020B0503020204020204" pitchFamily="34" charset="-122"/>
                <a:ea typeface="微软雅黑" panose="020B0503020204020204" pitchFamily="34" charset="-122"/>
              </a:rPr>
              <a:t>项目及客户</a:t>
            </a:r>
            <a:r>
              <a:rPr lang="zh-CN" altLang="en-US" sz="2400" b="1" smtClean="0">
                <a:solidFill>
                  <a:srgbClr val="FFFF00"/>
                </a:solidFill>
                <a:latin typeface="微软雅黑" panose="020B0503020204020204" pitchFamily="34" charset="-122"/>
                <a:ea typeface="微软雅黑" panose="020B0503020204020204" pitchFamily="34" charset="-122"/>
              </a:rPr>
              <a:t>利益往往得不到优先考虑</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项目经理</a:t>
            </a:r>
            <a:r>
              <a:rPr lang="zh-CN" altLang="en-US" sz="2400" b="1" smtClean="0">
                <a:solidFill>
                  <a:srgbClr val="FFFF00"/>
                </a:solidFill>
                <a:latin typeface="微软雅黑" panose="020B0503020204020204" pitchFamily="34" charset="-122"/>
                <a:ea typeface="微软雅黑" panose="020B0503020204020204" pitchFamily="34" charset="-122"/>
              </a:rPr>
              <a:t>没有足够的权利</a:t>
            </a:r>
            <a:r>
              <a:rPr lang="zh-CN" altLang="en-US" sz="2400" b="1" smtClean="0">
                <a:latin typeface="微软雅黑" panose="020B0503020204020204" pitchFamily="34" charset="-122"/>
                <a:ea typeface="微软雅黑" panose="020B0503020204020204" pitchFamily="34" charset="-122"/>
              </a:rPr>
              <a:t>控制项目进展</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96C62719-2F92-4A5E-B115-3F03B05CB81F}" type="slidenum">
              <a:rPr lang="en-US" altLang="zh-CN"/>
              <a:pPr/>
              <a:t>3</a:t>
            </a:fld>
            <a:endParaRPr lang="en-US" altLang="zh-CN"/>
          </a:p>
        </p:txBody>
      </p:sp>
      <p:sp>
        <p:nvSpPr>
          <p:cNvPr id="189442" name="Rectangle 2"/>
          <p:cNvSpPr>
            <a:spLocks noGrp="1" noChangeArrowheads="1"/>
          </p:cNvSpPr>
          <p:nvPr>
            <p:ph type="title"/>
          </p:nvPr>
        </p:nvSpPr>
        <p:spPr>
          <a:xfrm>
            <a:off x="755650" y="2646363"/>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项目管理概述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6AA84805-C84C-4F2D-A6EE-F58C3BEEF747}" type="slidenum">
              <a:rPr lang="en-US" altLang="zh-CN"/>
              <a:pPr/>
              <a:t>30</a:t>
            </a:fld>
            <a:endParaRPr lang="en-US" altLang="zh-CN"/>
          </a:p>
        </p:txBody>
      </p:sp>
      <p:sp>
        <p:nvSpPr>
          <p:cNvPr id="20275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项目组织机构－项目型</a:t>
            </a:r>
          </a:p>
        </p:txBody>
      </p:sp>
      <p:sp>
        <p:nvSpPr>
          <p:cNvPr id="202755" name="Rectangle 3"/>
          <p:cNvSpPr>
            <a:spLocks noGrp="1" noChangeArrowheads="1"/>
          </p:cNvSpPr>
          <p:nvPr>
            <p:ph type="body" idx="4294967295"/>
          </p:nvPr>
        </p:nvSpPr>
        <p:spPr>
          <a:xfrm>
            <a:off x="228600" y="1076325"/>
            <a:ext cx="8458200" cy="5248275"/>
          </a:xfrm>
        </p:spPr>
        <p:txBody>
          <a:bodyPr/>
          <a:lstStyle/>
          <a:p>
            <a:r>
              <a:rPr lang="zh-CN" altLang="en-US" sz="2800" b="1" smtClean="0">
                <a:latin typeface="微软雅黑" panose="020B0503020204020204" pitchFamily="34" charset="-122"/>
                <a:ea typeface="微软雅黑" panose="020B0503020204020204" pitchFamily="34" charset="-122"/>
              </a:rPr>
              <a:t>项目式组织结构类型</a:t>
            </a:r>
          </a:p>
          <a:p>
            <a:pPr lvl="1"/>
            <a:r>
              <a:rPr lang="zh-CN" altLang="en-US" b="1" smtClean="0">
                <a:latin typeface="微软雅黑" panose="020B0503020204020204" pitchFamily="34" charset="-122"/>
                <a:ea typeface="微软雅黑" panose="020B0503020204020204" pitchFamily="34" charset="-122"/>
              </a:rPr>
              <a:t>以</a:t>
            </a:r>
            <a:r>
              <a:rPr lang="zh-CN" altLang="en-US" b="1" smtClean="0">
                <a:solidFill>
                  <a:srgbClr val="FFFF00"/>
                </a:solidFill>
                <a:latin typeface="微软雅黑" panose="020B0503020204020204" pitchFamily="34" charset="-122"/>
                <a:ea typeface="微软雅黑" panose="020B0503020204020204" pitchFamily="34" charset="-122"/>
              </a:rPr>
              <a:t>项目的方式</a:t>
            </a:r>
            <a:r>
              <a:rPr lang="zh-CN" altLang="en-US" b="1" smtClean="0">
                <a:latin typeface="微软雅黑" panose="020B0503020204020204" pitchFamily="34" charset="-122"/>
                <a:ea typeface="微软雅黑" panose="020B0503020204020204" pitchFamily="34" charset="-122"/>
              </a:rPr>
              <a:t>来组织人员（红色为项目组成员）</a:t>
            </a:r>
          </a:p>
        </p:txBody>
      </p:sp>
      <p:pic>
        <p:nvPicPr>
          <p:cNvPr id="202756"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3AD3056-AA5D-4B46-8364-C0542F73F3C1}" type="slidenum">
              <a:rPr lang="en-US" altLang="zh-CN"/>
              <a:pPr/>
              <a:t>31</a:t>
            </a:fld>
            <a:endParaRPr lang="en-US" altLang="zh-CN"/>
          </a:p>
        </p:txBody>
      </p:sp>
      <p:sp>
        <p:nvSpPr>
          <p:cNvPr id="20377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项目型</a:t>
            </a:r>
          </a:p>
        </p:txBody>
      </p:sp>
      <p:sp>
        <p:nvSpPr>
          <p:cNvPr id="203779" name="Rectangle 3"/>
          <p:cNvSpPr>
            <a:spLocks noGrp="1" noChangeArrowheads="1"/>
          </p:cNvSpPr>
          <p:nvPr>
            <p:ph type="body" idx="4294967295"/>
          </p:nvPr>
        </p:nvSpPr>
        <p:spPr>
          <a:xfrm>
            <a:off x="228600" y="1076325"/>
            <a:ext cx="8686800" cy="5629275"/>
          </a:xfrm>
        </p:spPr>
        <p:txBody>
          <a:bodyPr/>
          <a:lstStyle/>
          <a:p>
            <a:pPr>
              <a:lnSpc>
                <a:spcPct val="120000"/>
              </a:lnSpc>
            </a:pPr>
            <a:r>
              <a:rPr lang="zh-CN" altLang="en-US" sz="3100" b="1" smtClean="0">
                <a:latin typeface="微软雅黑" panose="020B0503020204020204" pitchFamily="34" charset="-122"/>
                <a:ea typeface="微软雅黑" panose="020B0503020204020204" pitchFamily="34" charset="-122"/>
              </a:rPr>
              <a:t>项目型</a:t>
            </a:r>
            <a:r>
              <a:rPr lang="zh-CN" altLang="en-US" sz="3100" b="1" smtClean="0">
                <a:solidFill>
                  <a:srgbClr val="FFFF00"/>
                </a:solidFill>
                <a:latin typeface="微软雅黑" panose="020B0503020204020204" pitchFamily="34" charset="-122"/>
                <a:ea typeface="微软雅黑" panose="020B0503020204020204" pitchFamily="34" charset="-122"/>
              </a:rPr>
              <a:t>优点</a:t>
            </a:r>
            <a:r>
              <a:rPr lang="zh-CN" altLang="en-US" sz="3100"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项目经理对项目</a:t>
            </a:r>
            <a:r>
              <a:rPr lang="zh-CN" altLang="en-US" sz="2400" b="1" smtClean="0">
                <a:solidFill>
                  <a:srgbClr val="FFFF00"/>
                </a:solidFill>
                <a:latin typeface="微软雅黑" panose="020B0503020204020204" pitchFamily="34" charset="-122"/>
                <a:ea typeface="微软雅黑" panose="020B0503020204020204" pitchFamily="34" charset="-122"/>
              </a:rPr>
              <a:t>全权负责</a:t>
            </a:r>
            <a:r>
              <a:rPr lang="zh-CN" altLang="en-US" sz="2400" b="1" smtClean="0">
                <a:latin typeface="微软雅黑" panose="020B0503020204020204" pitchFamily="34" charset="-122"/>
                <a:ea typeface="微软雅黑" panose="020B0503020204020204" pitchFamily="34" charset="-122"/>
              </a:rPr>
              <a:t>，可以充分调用项目内资源。</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项目组团队精神得以充分发挥</a:t>
            </a:r>
          </a:p>
          <a:p>
            <a:pPr lvl="1">
              <a:lnSpc>
                <a:spcPct val="120000"/>
              </a:lnSpc>
            </a:pPr>
            <a:r>
              <a:rPr lang="zh-CN" altLang="en-US" sz="2400" b="1" smtClean="0">
                <a:solidFill>
                  <a:srgbClr val="FFFF00"/>
                </a:solidFill>
                <a:latin typeface="微软雅黑" panose="020B0503020204020204" pitchFamily="34" charset="-122"/>
                <a:ea typeface="微软雅黑" panose="020B0503020204020204" pitchFamily="34" charset="-122"/>
              </a:rPr>
              <a:t>决策速度得以加快</a:t>
            </a:r>
            <a:r>
              <a:rPr lang="zh-CN" altLang="en-US" sz="2400" b="1" smtClean="0">
                <a:latin typeface="微软雅黑" panose="020B0503020204020204" pitchFamily="34" charset="-122"/>
                <a:ea typeface="微软雅黑" panose="020B0503020204020204" pitchFamily="34" charset="-122"/>
              </a:rPr>
              <a:t>，能够对客户需求和高层的意图做出更快的响应</a:t>
            </a:r>
          </a:p>
          <a:p>
            <a:pPr>
              <a:lnSpc>
                <a:spcPct val="120000"/>
              </a:lnSpc>
            </a:pPr>
            <a:r>
              <a:rPr lang="zh-CN" altLang="en-US" sz="3100" b="1" smtClean="0">
                <a:latin typeface="微软雅黑" panose="020B0503020204020204" pitchFamily="34" charset="-122"/>
                <a:ea typeface="微软雅黑" panose="020B0503020204020204" pitchFamily="34" charset="-122"/>
              </a:rPr>
              <a:t>项目型</a:t>
            </a:r>
            <a:r>
              <a:rPr lang="zh-CN" altLang="en-US" sz="3100" b="1" smtClean="0">
                <a:solidFill>
                  <a:srgbClr val="FFFF00"/>
                </a:solidFill>
                <a:latin typeface="微软雅黑" panose="020B0503020204020204" pitchFamily="34" charset="-122"/>
                <a:ea typeface="微软雅黑" panose="020B0503020204020204" pitchFamily="34" charset="-122"/>
              </a:rPr>
              <a:t>缺点</a:t>
            </a:r>
            <a:r>
              <a:rPr lang="zh-CN" altLang="en-US" sz="3100"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项目成员的工作出现</a:t>
            </a:r>
            <a:r>
              <a:rPr lang="zh-CN" altLang="en-US" sz="2400" b="1" smtClean="0">
                <a:solidFill>
                  <a:srgbClr val="FFFF00"/>
                </a:solidFill>
                <a:latin typeface="微软雅黑" panose="020B0503020204020204" pitchFamily="34" charset="-122"/>
                <a:ea typeface="微软雅黑" panose="020B0503020204020204" pitchFamily="34" charset="-122"/>
              </a:rPr>
              <a:t>忙闲不均</a:t>
            </a:r>
            <a:r>
              <a:rPr lang="zh-CN" altLang="en-US" sz="2400" b="1" smtClean="0">
                <a:latin typeface="微软雅黑" panose="020B0503020204020204" pitchFamily="34" charset="-122"/>
                <a:ea typeface="微软雅黑" panose="020B0503020204020204" pitchFamily="34" charset="-122"/>
              </a:rPr>
              <a:t>的现象</a:t>
            </a:r>
          </a:p>
          <a:p>
            <a:pPr lvl="1">
              <a:lnSpc>
                <a:spcPct val="120000"/>
              </a:lnSpc>
            </a:pPr>
            <a:r>
              <a:rPr lang="zh-CN" altLang="en-US" sz="2400" b="1" smtClean="0">
                <a:latin typeface="微软雅黑" panose="020B0503020204020204" pitchFamily="34" charset="-122"/>
                <a:ea typeface="微软雅黑" panose="020B0503020204020204" pitchFamily="34" charset="-122"/>
              </a:rPr>
              <a:t>设备和人员</a:t>
            </a:r>
            <a:r>
              <a:rPr lang="zh-CN" altLang="en-US" sz="2400" b="1" smtClean="0">
                <a:solidFill>
                  <a:srgbClr val="FFFF00"/>
                </a:solidFill>
                <a:latin typeface="微软雅黑" panose="020B0503020204020204" pitchFamily="34" charset="-122"/>
                <a:ea typeface="微软雅黑" panose="020B0503020204020204" pitchFamily="34" charset="-122"/>
              </a:rPr>
              <a:t>不能在项目间共享</a:t>
            </a:r>
            <a:r>
              <a:rPr lang="zh-CN" altLang="en-US" sz="2400" b="1" smtClean="0">
                <a:latin typeface="微软雅黑" panose="020B0503020204020204" pitchFamily="34" charset="-122"/>
                <a:ea typeface="微软雅黑" panose="020B0503020204020204" pitchFamily="34" charset="-122"/>
              </a:rPr>
              <a:t>，不同项目组很难共享知识和经验</a:t>
            </a:r>
          </a:p>
          <a:p>
            <a:pPr lvl="1">
              <a:lnSpc>
                <a:spcPct val="120000"/>
              </a:lnSpc>
            </a:pPr>
            <a:r>
              <a:rPr lang="zh-CN" altLang="en-US" sz="2400" b="1" smtClean="0">
                <a:latin typeface="微软雅黑" panose="020B0503020204020204" pitchFamily="34" charset="-122"/>
                <a:ea typeface="微软雅黑" panose="020B0503020204020204" pitchFamily="34" charset="-122"/>
              </a:rPr>
              <a:t>项目成员</a:t>
            </a:r>
            <a:r>
              <a:rPr lang="zh-CN" altLang="en-US" sz="2400" b="1" smtClean="0">
                <a:solidFill>
                  <a:srgbClr val="FFFF00"/>
                </a:solidFill>
                <a:latin typeface="微软雅黑" panose="020B0503020204020204" pitchFamily="34" charset="-122"/>
                <a:ea typeface="微软雅黑" panose="020B0503020204020204" pitchFamily="34" charset="-122"/>
              </a:rPr>
              <a:t>缺乏一种事业上的保障</a:t>
            </a:r>
          </a:p>
          <a:p>
            <a:endParaRPr lang="zh-CN" altLang="en-US" sz="2400" b="1"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4DFD7BD-1D15-405A-B2B7-08A38BB2757F}" type="slidenum">
              <a:rPr lang="en-US" altLang="zh-CN"/>
              <a:pPr/>
              <a:t>32</a:t>
            </a:fld>
            <a:endParaRPr lang="en-US" altLang="zh-CN"/>
          </a:p>
        </p:txBody>
      </p:sp>
      <p:sp>
        <p:nvSpPr>
          <p:cNvPr id="204802"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项目组织机构－矩阵型</a:t>
            </a:r>
          </a:p>
        </p:txBody>
      </p:sp>
      <p:pic>
        <p:nvPicPr>
          <p:cNvPr id="204803" name="Picture 6"/>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FF39F1B-7121-4767-A067-FF996F423334}" type="slidenum">
              <a:rPr lang="en-US" altLang="zh-CN"/>
              <a:pPr/>
              <a:t>33</a:t>
            </a:fld>
            <a:endParaRPr lang="en-US" altLang="zh-CN"/>
          </a:p>
        </p:txBody>
      </p:sp>
      <p:sp>
        <p:nvSpPr>
          <p:cNvPr id="205826"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项目组织机构－矩阵型</a:t>
            </a:r>
          </a:p>
        </p:txBody>
      </p:sp>
      <p:pic>
        <p:nvPicPr>
          <p:cNvPr id="205827" name="Picture 8"/>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28B313E-1822-444B-80FA-7845CE7DAB65}" type="slidenum">
              <a:rPr lang="en-US" altLang="zh-CN"/>
              <a:pPr/>
              <a:t>34</a:t>
            </a:fld>
            <a:endParaRPr lang="en-US" altLang="zh-CN"/>
          </a:p>
        </p:txBody>
      </p:sp>
      <p:sp>
        <p:nvSpPr>
          <p:cNvPr id="2068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项目组织机构</a:t>
            </a:r>
          </a:p>
        </p:txBody>
      </p:sp>
      <p:sp>
        <p:nvSpPr>
          <p:cNvPr id="206851" name="Rectangle 3"/>
          <p:cNvSpPr>
            <a:spLocks noGrp="1" noChangeArrowheads="1"/>
          </p:cNvSpPr>
          <p:nvPr>
            <p:ph type="body" idx="4294967295"/>
          </p:nvPr>
        </p:nvSpPr>
        <p:spPr>
          <a:xfrm>
            <a:off x="457200" y="1219200"/>
            <a:ext cx="8686800" cy="5248275"/>
          </a:xfrm>
        </p:spPr>
        <p:txBody>
          <a:bodyPr/>
          <a:lstStyle/>
          <a:p>
            <a:pPr>
              <a:lnSpc>
                <a:spcPct val="120000"/>
              </a:lnSpc>
            </a:pPr>
            <a:r>
              <a:rPr lang="zh-CN" altLang="en-US" b="1" smtClean="0">
                <a:latin typeface="微软雅黑" panose="020B0503020204020204" pitchFamily="34" charset="-122"/>
                <a:ea typeface="微软雅黑" panose="020B0503020204020204" pitchFamily="34" charset="-122"/>
              </a:rPr>
              <a:t>矩阵型</a:t>
            </a:r>
            <a:r>
              <a:rPr lang="zh-CN" altLang="en-US" b="1" smtClean="0">
                <a:solidFill>
                  <a:srgbClr val="FFFF00"/>
                </a:solidFill>
                <a:latin typeface="微软雅黑" panose="020B0503020204020204" pitchFamily="34" charset="-122"/>
                <a:ea typeface="微软雅黑" panose="020B0503020204020204" pitchFamily="34" charset="-122"/>
              </a:rPr>
              <a:t>优点</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项目经理和职能部门经理发挥各自的优势</a:t>
            </a:r>
          </a:p>
          <a:p>
            <a:pPr lvl="1">
              <a:lnSpc>
                <a:spcPct val="120000"/>
              </a:lnSpc>
            </a:pPr>
            <a:r>
              <a:rPr lang="zh-CN" altLang="en-US" sz="2400" b="1" smtClean="0">
                <a:latin typeface="微软雅黑" panose="020B0503020204020204" pitchFamily="34" charset="-122"/>
                <a:ea typeface="微软雅黑" panose="020B0503020204020204" pitchFamily="34" charset="-122"/>
              </a:rPr>
              <a:t>资源的重复减少到最低，</a:t>
            </a:r>
            <a:r>
              <a:rPr lang="zh-CN" altLang="en-US" sz="2400" b="1" smtClean="0">
                <a:solidFill>
                  <a:srgbClr val="FFFF00"/>
                </a:solidFill>
                <a:latin typeface="微软雅黑" panose="020B0503020204020204" pitchFamily="34" charset="-122"/>
                <a:ea typeface="微软雅黑" panose="020B0503020204020204" pitchFamily="34" charset="-122"/>
              </a:rPr>
              <a:t>减少人员冗余</a:t>
            </a:r>
          </a:p>
          <a:p>
            <a:pPr lvl="1">
              <a:lnSpc>
                <a:spcPct val="120000"/>
              </a:lnSpc>
            </a:pPr>
            <a:r>
              <a:rPr lang="zh-CN" altLang="en-US" sz="2400" b="1" smtClean="0">
                <a:latin typeface="微软雅黑" panose="020B0503020204020204" pitchFamily="34" charset="-122"/>
                <a:ea typeface="微软雅黑" panose="020B0503020204020204" pitchFamily="34" charset="-122"/>
              </a:rPr>
              <a:t>项目组成员在项目完成后仍然在职能部门，不用担心解散</a:t>
            </a:r>
          </a:p>
          <a:p>
            <a:pPr>
              <a:lnSpc>
                <a:spcPct val="120000"/>
              </a:lnSpc>
            </a:pPr>
            <a:r>
              <a:rPr lang="zh-CN" altLang="en-US" b="1" smtClean="0">
                <a:latin typeface="微软雅黑" panose="020B0503020204020204" pitchFamily="34" charset="-122"/>
                <a:ea typeface="微软雅黑" panose="020B0503020204020204" pitchFamily="34" charset="-122"/>
              </a:rPr>
              <a:t>矩阵型的</a:t>
            </a:r>
            <a:r>
              <a:rPr lang="zh-CN" altLang="en-US" b="1" smtClean="0">
                <a:solidFill>
                  <a:srgbClr val="FFFF00"/>
                </a:solidFill>
                <a:latin typeface="微软雅黑" panose="020B0503020204020204" pitchFamily="34" charset="-122"/>
                <a:ea typeface="微软雅黑" panose="020B0503020204020204" pitchFamily="34" charset="-122"/>
              </a:rPr>
              <a:t>缺点</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每个项目组成员都有两个或者两个以上的领导，</a:t>
            </a:r>
            <a:r>
              <a:rPr lang="zh-CN" altLang="en-US" sz="2400" b="1" smtClean="0">
                <a:solidFill>
                  <a:srgbClr val="FFFF00"/>
                </a:solidFill>
                <a:latin typeface="微软雅黑" panose="020B0503020204020204" pitchFamily="34" charset="-122"/>
                <a:ea typeface="微软雅黑" panose="020B0503020204020204" pitchFamily="34" charset="-122"/>
              </a:rPr>
              <a:t>责任不清</a:t>
            </a:r>
          </a:p>
          <a:p>
            <a:pPr lvl="1">
              <a:lnSpc>
                <a:spcPct val="120000"/>
              </a:lnSpc>
            </a:pPr>
            <a:r>
              <a:rPr lang="zh-CN" altLang="en-US" sz="2400" b="1" smtClean="0">
                <a:latin typeface="微软雅黑" panose="020B0503020204020204" pitchFamily="34" charset="-122"/>
                <a:ea typeface="微软雅黑" panose="020B0503020204020204" pitchFamily="34" charset="-122"/>
              </a:rPr>
              <a:t>多个项目共享资源时，</a:t>
            </a:r>
            <a:r>
              <a:rPr lang="zh-CN" altLang="en-US" sz="2400" b="1" smtClean="0">
                <a:solidFill>
                  <a:srgbClr val="FFFF00"/>
                </a:solidFill>
                <a:latin typeface="微软雅黑" panose="020B0503020204020204" pitchFamily="34" charset="-122"/>
                <a:ea typeface="微软雅黑" panose="020B0503020204020204" pitchFamily="34" charset="-122"/>
              </a:rPr>
              <a:t>容易引起项目经理的争斗</a:t>
            </a:r>
            <a:r>
              <a:rPr lang="zh-CN" altLang="en-US" sz="2400" b="1" smtClean="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B39A77B-8DA5-4ADB-9D83-1990C9F7174E}" type="slidenum">
              <a:rPr lang="en-US" altLang="zh-CN"/>
              <a:pPr/>
              <a:t>35</a:t>
            </a:fld>
            <a:endParaRPr lang="en-US" altLang="zh-CN"/>
          </a:p>
        </p:txBody>
      </p:sp>
      <p:sp>
        <p:nvSpPr>
          <p:cNvPr id="208898" name="Rectangle 2"/>
          <p:cNvSpPr>
            <a:spLocks noGrp="1" noChangeArrowheads="1"/>
          </p:cNvSpPr>
          <p:nvPr>
            <p:ph type="title" idx="4294967295"/>
          </p:nvPr>
        </p:nvSpPr>
        <p:spPr>
          <a:xfrm>
            <a:off x="457200" y="0"/>
            <a:ext cx="7772400" cy="836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组织结构对项目的影响</a:t>
            </a:r>
          </a:p>
        </p:txBody>
      </p:sp>
      <p:pic>
        <p:nvPicPr>
          <p:cNvPr id="208899" name="Picture 6"/>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365D8EB-2D00-4429-9D73-18F16CE712C2}" type="slidenum">
              <a:rPr lang="en-US" altLang="zh-CN"/>
              <a:pPr/>
              <a:t>36</a:t>
            </a:fld>
            <a:endParaRPr lang="en-US" altLang="zh-CN"/>
          </a:p>
        </p:txBody>
      </p:sp>
      <p:sp>
        <p:nvSpPr>
          <p:cNvPr id="20992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三种职能结构的应用</a:t>
            </a:r>
          </a:p>
        </p:txBody>
      </p:sp>
      <p:sp>
        <p:nvSpPr>
          <p:cNvPr id="209923" name="Rectangle 3"/>
          <p:cNvSpPr>
            <a:spLocks noGrp="1" noChangeArrowheads="1"/>
          </p:cNvSpPr>
          <p:nvPr>
            <p:ph type="body" idx="4294967295"/>
          </p:nvPr>
        </p:nvSpPr>
        <p:spPr>
          <a:xfrm>
            <a:off x="762000" y="1044575"/>
            <a:ext cx="8131175" cy="5553075"/>
          </a:xfrm>
        </p:spPr>
        <p:txBody>
          <a:bodyPr/>
          <a:lstStyle/>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、职能型结构</a:t>
            </a:r>
          </a:p>
          <a:p>
            <a:pPr lvl="1">
              <a:lnSpc>
                <a:spcPct val="130000"/>
              </a:lnSpc>
            </a:pPr>
            <a:r>
              <a:rPr lang="zh-CN" altLang="en-US" sz="2400" b="1" smtClean="0">
                <a:latin typeface="微软雅黑" panose="020B0503020204020204" pitchFamily="34" charset="-122"/>
                <a:ea typeface="微软雅黑" panose="020B0503020204020204" pitchFamily="34" charset="-122"/>
              </a:rPr>
              <a:t>主要由一个部门完成的项目</a:t>
            </a:r>
          </a:p>
          <a:p>
            <a:pPr lvl="1">
              <a:lnSpc>
                <a:spcPct val="130000"/>
              </a:lnSpc>
            </a:pPr>
            <a:r>
              <a:rPr lang="zh-CN" altLang="en-US" sz="2400" b="1" smtClean="0">
                <a:latin typeface="微软雅黑" panose="020B0503020204020204" pitchFamily="34" charset="-122"/>
                <a:ea typeface="微软雅黑" panose="020B0503020204020204" pitchFamily="34" charset="-122"/>
              </a:rPr>
              <a:t>技术上比较成熟</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2</a:t>
            </a:r>
            <a:r>
              <a:rPr lang="zh-CN" altLang="en-US" sz="2800" b="1" smtClean="0">
                <a:solidFill>
                  <a:srgbClr val="FFFF00"/>
                </a:solidFill>
                <a:latin typeface="微软雅黑" panose="020B0503020204020204" pitchFamily="34" charset="-122"/>
                <a:ea typeface="微软雅黑" panose="020B0503020204020204" pitchFamily="34" charset="-122"/>
              </a:rPr>
              <a:t>、项目型结构</a:t>
            </a:r>
          </a:p>
          <a:p>
            <a:pPr lvl="1">
              <a:lnSpc>
                <a:spcPct val="130000"/>
              </a:lnSpc>
            </a:pPr>
            <a:r>
              <a:rPr lang="zh-CN" altLang="en-US" sz="2400" b="1" smtClean="0">
                <a:latin typeface="微软雅黑" panose="020B0503020204020204" pitchFamily="34" charset="-122"/>
                <a:ea typeface="微软雅黑" panose="020B0503020204020204" pitchFamily="34" charset="-122"/>
              </a:rPr>
              <a:t>开拓型风险比较大的项目</a:t>
            </a:r>
          </a:p>
          <a:p>
            <a:pPr lvl="1">
              <a:lnSpc>
                <a:spcPct val="130000"/>
              </a:lnSpc>
            </a:pPr>
            <a:r>
              <a:rPr lang="zh-CN" altLang="en-US" sz="2400" b="1" smtClean="0">
                <a:latin typeface="微软雅黑" panose="020B0503020204020204" pitchFamily="34" charset="-122"/>
                <a:ea typeface="微软雅黑" panose="020B0503020204020204" pitchFamily="34" charset="-122"/>
              </a:rPr>
              <a:t>进度、成本、质量等指标有严格要求的项目</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3</a:t>
            </a:r>
            <a:r>
              <a:rPr lang="zh-CN" altLang="en-US" sz="2800" b="1" smtClean="0">
                <a:solidFill>
                  <a:srgbClr val="FFFF00"/>
                </a:solidFill>
                <a:latin typeface="微软雅黑" panose="020B0503020204020204" pitchFamily="34" charset="-122"/>
                <a:ea typeface="微软雅黑" panose="020B0503020204020204" pitchFamily="34" charset="-122"/>
              </a:rPr>
              <a:t>、矩阵型结构</a:t>
            </a:r>
          </a:p>
          <a:p>
            <a:pPr lvl="1">
              <a:lnSpc>
                <a:spcPct val="130000"/>
              </a:lnSpc>
            </a:pPr>
            <a:r>
              <a:rPr lang="zh-CN" altLang="en-US" sz="2400" b="1" smtClean="0">
                <a:latin typeface="微软雅黑" panose="020B0503020204020204" pitchFamily="34" charset="-122"/>
                <a:ea typeface="微软雅黑" panose="020B0503020204020204" pitchFamily="34" charset="-122"/>
              </a:rPr>
              <a:t>前提：用在管理规范、分工明确的公司</a:t>
            </a:r>
          </a:p>
          <a:p>
            <a:pPr lvl="1">
              <a:lnSpc>
                <a:spcPct val="130000"/>
              </a:lnSpc>
            </a:pPr>
            <a:r>
              <a:rPr lang="zh-CN" altLang="en-US" sz="2400" b="1" smtClean="0">
                <a:latin typeface="微软雅黑" panose="020B0503020204020204" pitchFamily="34" charset="-122"/>
                <a:ea typeface="微软雅黑" panose="020B0503020204020204" pitchFamily="34" charset="-122"/>
              </a:rPr>
              <a:t>一般用作跨职能部门的项目</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D5D30C04-FD0B-405A-A10B-E54081B12CBB}" type="slidenum">
              <a:rPr lang="en-US" altLang="zh-CN"/>
              <a:pPr/>
              <a:t>37</a:t>
            </a:fld>
            <a:endParaRPr lang="en-US" altLang="zh-CN"/>
          </a:p>
        </p:txBody>
      </p:sp>
      <p:sp>
        <p:nvSpPr>
          <p:cNvPr id="211970"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项目管理九大知识体系</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4A9E72C1-A14E-4B7E-9554-F237D84B340C}" type="slidenum">
              <a:rPr lang="en-US" altLang="zh-CN"/>
              <a:pPr/>
              <a:t>38</a:t>
            </a:fld>
            <a:endParaRPr lang="en-US" altLang="zh-CN"/>
          </a:p>
        </p:txBody>
      </p:sp>
      <p:sp>
        <p:nvSpPr>
          <p:cNvPr id="212994" name="Rectangle 2"/>
          <p:cNvSpPr>
            <a:spLocks noGrp="1" noChangeArrowheads="1"/>
          </p:cNvSpPr>
          <p:nvPr>
            <p:ph type="title"/>
          </p:nvPr>
        </p:nvSpPr>
        <p:spPr>
          <a:xfrm>
            <a:off x="457200" y="152400"/>
            <a:ext cx="83629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软件项目管理九大知识体系</a:t>
            </a:r>
          </a:p>
        </p:txBody>
      </p:sp>
      <p:sp>
        <p:nvSpPr>
          <p:cNvPr id="212995" name="Rectangle 3"/>
          <p:cNvSpPr>
            <a:spLocks noGrp="1" noChangeArrowheads="1"/>
          </p:cNvSpPr>
          <p:nvPr>
            <p:ph type="body" idx="1"/>
          </p:nvPr>
        </p:nvSpPr>
        <p:spPr>
          <a:xfrm>
            <a:off x="1042988" y="1524000"/>
            <a:ext cx="7643812" cy="4724400"/>
          </a:xfrm>
        </p:spPr>
        <p:txBody>
          <a:bodyPr/>
          <a:lstStyle/>
          <a:p>
            <a:r>
              <a:rPr lang="zh-CN" altLang="en-US" sz="2800" b="1" dirty="0" smtClean="0">
                <a:latin typeface="微软雅黑" panose="020B0503020204020204" pitchFamily="34" charset="-122"/>
                <a:ea typeface="微软雅黑" panose="020B0503020204020204" pitchFamily="34" charset="-122"/>
              </a:rPr>
              <a:t>项目集成管理</a:t>
            </a:r>
          </a:p>
          <a:p>
            <a:r>
              <a:rPr lang="zh-CN" altLang="en-US" sz="2800" b="1" dirty="0" smtClean="0">
                <a:latin typeface="微软雅黑" panose="020B0503020204020204" pitchFamily="34" charset="-122"/>
                <a:ea typeface="微软雅黑" panose="020B0503020204020204" pitchFamily="34" charset="-122"/>
              </a:rPr>
              <a:t>项目范围管理</a:t>
            </a:r>
          </a:p>
          <a:p>
            <a:r>
              <a:rPr lang="zh-CN" altLang="en-US" sz="2800" b="1" dirty="0" smtClean="0">
                <a:latin typeface="微软雅黑" panose="020B0503020204020204" pitchFamily="34" charset="-122"/>
                <a:ea typeface="微软雅黑" panose="020B0503020204020204" pitchFamily="34" charset="-122"/>
              </a:rPr>
              <a:t>项目时间管理</a:t>
            </a:r>
          </a:p>
          <a:p>
            <a:r>
              <a:rPr lang="zh-CN" altLang="en-US" sz="2800" b="1" dirty="0" smtClean="0">
                <a:latin typeface="微软雅黑" panose="020B0503020204020204" pitchFamily="34" charset="-122"/>
                <a:ea typeface="微软雅黑" panose="020B0503020204020204" pitchFamily="34" charset="-122"/>
              </a:rPr>
              <a:t>项目费用管理</a:t>
            </a:r>
          </a:p>
          <a:p>
            <a:r>
              <a:rPr lang="zh-CN" altLang="en-US" sz="2800" b="1" dirty="0" smtClean="0">
                <a:latin typeface="微软雅黑" panose="020B0503020204020204" pitchFamily="34" charset="-122"/>
                <a:ea typeface="微软雅黑" panose="020B0503020204020204" pitchFamily="34" charset="-122"/>
              </a:rPr>
              <a:t>项目质量管理</a:t>
            </a:r>
          </a:p>
          <a:p>
            <a:r>
              <a:rPr lang="zh-CN" altLang="en-US" sz="2800" b="1" dirty="0" smtClean="0">
                <a:latin typeface="微软雅黑" panose="020B0503020204020204" pitchFamily="34" charset="-122"/>
                <a:ea typeface="微软雅黑" panose="020B0503020204020204" pitchFamily="34" charset="-122"/>
              </a:rPr>
              <a:t>项目人力资源管理</a:t>
            </a:r>
          </a:p>
          <a:p>
            <a:r>
              <a:rPr lang="zh-CN" altLang="en-US" sz="2800" b="1" dirty="0" smtClean="0">
                <a:latin typeface="微软雅黑" panose="020B0503020204020204" pitchFamily="34" charset="-122"/>
                <a:ea typeface="微软雅黑" panose="020B0503020204020204" pitchFamily="34" charset="-122"/>
              </a:rPr>
              <a:t>项目沟通管理</a:t>
            </a:r>
          </a:p>
          <a:p>
            <a:r>
              <a:rPr lang="zh-CN" altLang="en-US" sz="2800" b="1" dirty="0" smtClean="0">
                <a:latin typeface="微软雅黑" panose="020B0503020204020204" pitchFamily="34" charset="-122"/>
                <a:ea typeface="微软雅黑" panose="020B0503020204020204" pitchFamily="34" charset="-122"/>
              </a:rPr>
              <a:t>项目风险管理</a:t>
            </a:r>
          </a:p>
          <a:p>
            <a:r>
              <a:rPr lang="zh-CN" altLang="en-US" sz="2800" b="1" dirty="0" smtClean="0">
                <a:latin typeface="微软雅黑" panose="020B0503020204020204" pitchFamily="34" charset="-122"/>
                <a:ea typeface="微软雅黑" panose="020B0503020204020204" pitchFamily="34" charset="-122"/>
              </a:rPr>
              <a:t>项目采购管理</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Grp="1" noChangeArrowheads="1"/>
          </p:cNvSpPr>
          <p:nvPr>
            <p:ph type="sldNum" sz="quarter" idx="12"/>
          </p:nvPr>
        </p:nvSpPr>
        <p:spPr>
          <a:ln/>
        </p:spPr>
        <p:txBody>
          <a:bodyPr/>
          <a:lstStyle/>
          <a:p>
            <a:fld id="{A3BEED06-CA83-4576-A595-04E5A67CEE2E}" type="slidenum">
              <a:rPr lang="en-US" altLang="zh-CN"/>
              <a:pPr/>
              <a:t>39</a:t>
            </a:fld>
            <a:endParaRPr lang="en-US" altLang="zh-CN"/>
          </a:p>
        </p:txBody>
      </p:sp>
      <p:sp>
        <p:nvSpPr>
          <p:cNvPr id="763906" name="Line 2"/>
          <p:cNvSpPr>
            <a:spLocks noChangeShapeType="1"/>
          </p:cNvSpPr>
          <p:nvPr/>
        </p:nvSpPr>
        <p:spPr bwMode="auto">
          <a:xfrm>
            <a:off x="92075" y="76200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3907" name="Text Box 3"/>
          <p:cNvSpPr txBox="1">
            <a:spLocks noChangeArrowheads="1"/>
          </p:cNvSpPr>
          <p:nvPr/>
        </p:nvSpPr>
        <p:spPr bwMode="auto">
          <a:xfrm>
            <a:off x="0" y="96838"/>
            <a:ext cx="550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sz="1800" b="0">
              <a:latin typeface="Garamond" panose="02020404030301010803" pitchFamily="18" charset="0"/>
              <a:ea typeface="宋体" panose="02010600030101010101" pitchFamily="2" charset="-122"/>
            </a:endParaRPr>
          </a:p>
        </p:txBody>
      </p:sp>
      <p:sp>
        <p:nvSpPr>
          <p:cNvPr id="763908" name="Text Box 4"/>
          <p:cNvSpPr txBox="1">
            <a:spLocks noChangeArrowheads="1"/>
          </p:cNvSpPr>
          <p:nvPr/>
        </p:nvSpPr>
        <p:spPr bwMode="auto">
          <a:xfrm>
            <a:off x="320675" y="228600"/>
            <a:ext cx="7799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latin typeface="Times New Roman" panose="02020603050405020304" pitchFamily="18" charset="0"/>
                <a:ea typeface="宋体" panose="02010600030101010101" pitchFamily="2" charset="-122"/>
              </a:rPr>
              <a:t>软件项目管理的</a:t>
            </a:r>
            <a:r>
              <a:rPr lang="en-US" altLang="zh-CN" sz="3200">
                <a:latin typeface="Times New Roman" panose="02020603050405020304" pitchFamily="18" charset="0"/>
                <a:ea typeface="宋体" panose="02010600030101010101" pitchFamily="2" charset="-122"/>
              </a:rPr>
              <a:t>9</a:t>
            </a:r>
            <a:r>
              <a:rPr lang="zh-CN" altLang="en-US" sz="3200">
                <a:latin typeface="Times New Roman" panose="02020603050405020304" pitchFamily="18" charset="0"/>
                <a:ea typeface="宋体" panose="02010600030101010101" pitchFamily="2" charset="-122"/>
              </a:rPr>
              <a:t>大知识体系和</a:t>
            </a:r>
            <a:r>
              <a:rPr lang="en-US" altLang="zh-CN" sz="3200">
                <a:latin typeface="Times New Roman" panose="02020603050405020304" pitchFamily="18" charset="0"/>
                <a:ea typeface="宋体" panose="02010600030101010101" pitchFamily="2" charset="-122"/>
              </a:rPr>
              <a:t>5</a:t>
            </a:r>
            <a:r>
              <a:rPr lang="zh-CN" altLang="en-US" sz="3200">
                <a:latin typeface="Times New Roman" panose="02020603050405020304" pitchFamily="18" charset="0"/>
                <a:ea typeface="宋体" panose="02010600030101010101" pitchFamily="2" charset="-122"/>
              </a:rPr>
              <a:t>大过程组</a:t>
            </a:r>
            <a:endParaRPr lang="zh-CN" altLang="en-US" sz="1800" b="0">
              <a:latin typeface="Garamond" panose="02020404030301010803" pitchFamily="18" charset="0"/>
              <a:ea typeface="宋体" panose="02010600030101010101" pitchFamily="2" charset="-122"/>
            </a:endParaRPr>
          </a:p>
        </p:txBody>
      </p:sp>
      <p:sp>
        <p:nvSpPr>
          <p:cNvPr id="763909" name="Line 5"/>
          <p:cNvSpPr>
            <a:spLocks noChangeShapeType="1"/>
          </p:cNvSpPr>
          <p:nvPr/>
        </p:nvSpPr>
        <p:spPr bwMode="auto">
          <a:xfrm>
            <a:off x="625475" y="1524000"/>
            <a:ext cx="8153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3910" name="Group 6"/>
          <p:cNvGrpSpPr>
            <a:grpSpLocks/>
          </p:cNvGrpSpPr>
          <p:nvPr/>
        </p:nvGrpSpPr>
        <p:grpSpPr bwMode="auto">
          <a:xfrm>
            <a:off x="358775" y="898525"/>
            <a:ext cx="8461375" cy="5959475"/>
            <a:chOff x="158" y="527"/>
            <a:chExt cx="5398" cy="3754"/>
          </a:xfrm>
        </p:grpSpPr>
        <p:pic>
          <p:nvPicPr>
            <p:cNvPr id="7639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27"/>
              <a:ext cx="5398" cy="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3912" name="Rectangle 8"/>
            <p:cNvSpPr>
              <a:spLocks noChangeArrowheads="1"/>
            </p:cNvSpPr>
            <p:nvPr/>
          </p:nvSpPr>
          <p:spPr bwMode="auto">
            <a:xfrm>
              <a:off x="2016" y="4096"/>
              <a:ext cx="1968"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
          <p:cNvSpPr>
            <a:spLocks noGrp="1" noChangeArrowheads="1"/>
          </p:cNvSpPr>
          <p:nvPr>
            <p:ph type="sldNum" sz="quarter" idx="12"/>
          </p:nvPr>
        </p:nvSpPr>
        <p:spPr>
          <a:ln/>
        </p:spPr>
        <p:txBody>
          <a:bodyPr/>
          <a:lstStyle/>
          <a:p>
            <a:fld id="{8C5F344B-3771-442C-9A5D-A1A917A76E39}" type="slidenum">
              <a:rPr lang="en-US" altLang="zh-CN"/>
              <a:pPr/>
              <a:t>4</a:t>
            </a:fld>
            <a:endParaRPr lang="en-US" altLang="zh-CN"/>
          </a:p>
        </p:txBody>
      </p:sp>
      <p:sp>
        <p:nvSpPr>
          <p:cNvPr id="3993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项目案例(1</a:t>
            </a:r>
            <a:r>
              <a:rPr lang="en-US" altLang="zh-CN" smtClean="0">
                <a:effectLst/>
                <a:latin typeface="微软雅黑" panose="020B0503020204020204" pitchFamily="34" charset="-122"/>
                <a:ea typeface="微软雅黑" panose="020B0503020204020204" pitchFamily="34" charset="-122"/>
              </a:rPr>
              <a:t>/3)</a:t>
            </a:r>
          </a:p>
        </p:txBody>
      </p:sp>
      <p:sp>
        <p:nvSpPr>
          <p:cNvPr id="39939" name="Rectangle 3"/>
          <p:cNvSpPr>
            <a:spLocks noGrp="1" noChangeArrowheads="1"/>
          </p:cNvSpPr>
          <p:nvPr>
            <p:ph type="body" idx="1"/>
          </p:nvPr>
        </p:nvSpPr>
        <p:spPr/>
        <p:txBody>
          <a:bodyPr/>
          <a:lstStyle/>
          <a:p>
            <a:r>
              <a:rPr lang="zh-CN" altLang="en-US" b="1" dirty="0" smtClean="0">
                <a:latin typeface="微软雅黑" panose="020B0503020204020204" pitchFamily="34" charset="-122"/>
                <a:ea typeface="微软雅黑" panose="020B0503020204020204" pitchFamily="34" charset="-122"/>
              </a:rPr>
              <a:t>任务</a:t>
            </a:r>
          </a:p>
          <a:p>
            <a:pPr lvl="1"/>
            <a:r>
              <a:rPr lang="zh-CN" altLang="en-US" b="1" dirty="0" smtClean="0">
                <a:latin typeface="微软雅黑" panose="020B0503020204020204" pitchFamily="34" charset="-122"/>
                <a:ea typeface="微软雅黑" panose="020B0503020204020204" pitchFamily="34" charset="-122"/>
              </a:rPr>
              <a:t>负责组织移动通讯 </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管理系统的开发</a:t>
            </a:r>
          </a:p>
          <a:p>
            <a:r>
              <a:rPr lang="zh-CN" altLang="en-US" b="1" dirty="0" smtClean="0">
                <a:latin typeface="微软雅黑" panose="020B0503020204020204" pitchFamily="34" charset="-122"/>
                <a:ea typeface="微软雅黑" panose="020B0503020204020204" pitchFamily="34" charset="-122"/>
              </a:rPr>
              <a:t>时间限制</a:t>
            </a:r>
          </a:p>
          <a:p>
            <a:pPr lvl="1"/>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个月</a:t>
            </a:r>
          </a:p>
          <a:p>
            <a:r>
              <a:rPr lang="zh-CN" altLang="en-US" b="1" dirty="0" smtClean="0">
                <a:latin typeface="微软雅黑" panose="020B0503020204020204" pitchFamily="34" charset="-122"/>
                <a:ea typeface="微软雅黑" panose="020B0503020204020204" pitchFamily="34" charset="-122"/>
              </a:rPr>
              <a:t>人员</a:t>
            </a:r>
          </a:p>
          <a:p>
            <a:pPr lvl="1"/>
            <a:r>
              <a:rPr lang="zh-CN" altLang="en-US" b="1" dirty="0" smtClean="0">
                <a:latin typeface="微软雅黑" panose="020B0503020204020204" pitchFamily="34" charset="-122"/>
                <a:ea typeface="微软雅黑" panose="020B0503020204020204" pitchFamily="34" charset="-122"/>
              </a:rPr>
              <a:t>4个技术人员</a:t>
            </a:r>
          </a:p>
          <a:p>
            <a:r>
              <a:rPr lang="zh-CN" altLang="en-US" b="1" dirty="0" smtClean="0">
                <a:latin typeface="微软雅黑" panose="020B0503020204020204" pitchFamily="34" charset="-122"/>
                <a:ea typeface="微软雅黑" panose="020B0503020204020204" pitchFamily="34" charset="-122"/>
              </a:rPr>
              <a:t>成本</a:t>
            </a:r>
          </a:p>
          <a:p>
            <a:pPr lvl="1"/>
            <a:r>
              <a:rPr lang="zh-CN" altLang="en-US" b="1" dirty="0" smtClean="0">
                <a:latin typeface="微软雅黑" panose="020B0503020204020204" pitchFamily="34" charset="-122"/>
                <a:ea typeface="微软雅黑" panose="020B0503020204020204" pitchFamily="34" charset="-122"/>
              </a:rPr>
              <a:t>控制在</a:t>
            </a:r>
            <a:r>
              <a:rPr lang="en-US" altLang="zh-CN" b="1" dirty="0" smtClean="0">
                <a:latin typeface="微软雅黑" panose="020B0503020204020204" pitchFamily="34" charset="-122"/>
                <a:ea typeface="微软雅黑" panose="020B0503020204020204" pitchFamily="34" charset="-122"/>
              </a:rPr>
              <a:t>30</a:t>
            </a:r>
            <a:r>
              <a:rPr lang="zh-CN" altLang="en-US" b="1" dirty="0" smtClean="0">
                <a:latin typeface="微软雅黑" panose="020B0503020204020204" pitchFamily="34" charset="-122"/>
                <a:ea typeface="微软雅黑" panose="020B0503020204020204" pitchFamily="34" charset="-122"/>
              </a:rPr>
              <a:t>万元之内</a:t>
            </a:r>
          </a:p>
        </p:txBody>
      </p:sp>
      <p:grpSp>
        <p:nvGrpSpPr>
          <p:cNvPr id="39940" name="Group 4"/>
          <p:cNvGrpSpPr>
            <a:grpSpLocks/>
          </p:cNvGrpSpPr>
          <p:nvPr/>
        </p:nvGrpSpPr>
        <p:grpSpPr bwMode="auto">
          <a:xfrm>
            <a:off x="4572000" y="3357563"/>
            <a:ext cx="4191000" cy="1981200"/>
            <a:chOff x="3120" y="2832"/>
            <a:chExt cx="2640" cy="1248"/>
          </a:xfrm>
        </p:grpSpPr>
        <p:sp>
          <p:nvSpPr>
            <p:cNvPr id="39941" name="AutoShape 5"/>
            <p:cNvSpPr>
              <a:spLocks noChangeArrowheads="1"/>
            </p:cNvSpPr>
            <p:nvPr/>
          </p:nvSpPr>
          <p:spPr bwMode="auto">
            <a:xfrm>
              <a:off x="4080" y="3360"/>
              <a:ext cx="816" cy="288"/>
            </a:xfrm>
            <a:prstGeom prst="leftArrow">
              <a:avLst>
                <a:gd name="adj1" fmla="val 50000"/>
                <a:gd name="adj2" fmla="val 708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942" name="Group 6"/>
            <p:cNvGrpSpPr>
              <a:grpSpLocks/>
            </p:cNvGrpSpPr>
            <p:nvPr/>
          </p:nvGrpSpPr>
          <p:grpSpPr bwMode="auto">
            <a:xfrm>
              <a:off x="3120" y="2976"/>
              <a:ext cx="912" cy="1104"/>
              <a:chOff x="2688" y="2352"/>
              <a:chExt cx="912" cy="1104"/>
            </a:xfrm>
          </p:grpSpPr>
          <p:sp>
            <p:nvSpPr>
              <p:cNvPr id="39943" name="Text Box 7"/>
              <p:cNvSpPr txBox="1">
                <a:spLocks noChangeArrowheads="1"/>
              </p:cNvSpPr>
              <p:nvPr/>
            </p:nvSpPr>
            <p:spPr bwMode="auto">
              <a:xfrm>
                <a:off x="2784" y="316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solidFill>
                      <a:srgbClr val="FFFF00"/>
                    </a:solidFill>
                    <a:latin typeface="Times New Roman" panose="02020603050405020304" pitchFamily="18" charset="0"/>
                    <a:ea typeface="隶书" panose="02010509060101010101" pitchFamily="49" charset="-122"/>
                  </a:rPr>
                  <a:t>小王</a:t>
                </a:r>
              </a:p>
            </p:txBody>
          </p:sp>
          <p:pic>
            <p:nvPicPr>
              <p:cNvPr id="39944" name="Picture 8" descr="BD0678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8" y="2352"/>
                <a:ext cx="912" cy="8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945" name="Group 9"/>
            <p:cNvGrpSpPr>
              <a:grpSpLocks/>
            </p:cNvGrpSpPr>
            <p:nvPr/>
          </p:nvGrpSpPr>
          <p:grpSpPr bwMode="auto">
            <a:xfrm>
              <a:off x="4926" y="2832"/>
              <a:ext cx="834" cy="1152"/>
              <a:chOff x="4608" y="2256"/>
              <a:chExt cx="834" cy="1152"/>
            </a:xfrm>
          </p:grpSpPr>
          <p:pic>
            <p:nvPicPr>
              <p:cNvPr id="39946" name="Picture 10" descr="BD0715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 y="2256"/>
                <a:ext cx="834" cy="912"/>
              </a:xfrm>
              <a:prstGeom prst="rect">
                <a:avLst/>
              </a:prstGeom>
              <a:noFill/>
              <a:extLst>
                <a:ext uri="{909E8E84-426E-40DD-AFC4-6F175D3DCCD1}">
                  <a14:hiddenFill xmlns:a14="http://schemas.microsoft.com/office/drawing/2010/main">
                    <a:solidFill>
                      <a:srgbClr val="FFFFFF"/>
                    </a:solidFill>
                  </a14:hiddenFill>
                </a:ext>
              </a:extLst>
            </p:spPr>
          </p:pic>
          <p:sp>
            <p:nvSpPr>
              <p:cNvPr id="39947" name="Text Box 11"/>
              <p:cNvSpPr txBox="1">
                <a:spLocks noChangeArrowheads="1"/>
              </p:cNvSpPr>
              <p:nvPr/>
            </p:nvSpPr>
            <p:spPr bwMode="auto">
              <a:xfrm>
                <a:off x="4704" y="3120"/>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solidFill>
                      <a:srgbClr val="FFFF00"/>
                    </a:solidFill>
                    <a:latin typeface="Times New Roman" panose="02020603050405020304" pitchFamily="18" charset="0"/>
                    <a:ea typeface="隶书" panose="02010509060101010101" pitchFamily="49" charset="-122"/>
                  </a:rPr>
                  <a:t>老王</a:t>
                </a:r>
              </a:p>
            </p:txBody>
          </p:sp>
        </p:gr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8F503AA0-362F-4862-88BC-CFFB53ABBEBC}" type="slidenum">
              <a:rPr lang="en-US" altLang="zh-CN"/>
              <a:pPr/>
              <a:t>40</a:t>
            </a:fld>
            <a:endParaRPr lang="en-US" altLang="zh-CN"/>
          </a:p>
        </p:txBody>
      </p:sp>
      <p:sp>
        <p:nvSpPr>
          <p:cNvPr id="214018"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项目集成管理</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4D0771C-97D2-4794-93A9-75C28746FAD3}" type="slidenum">
              <a:rPr lang="en-US" altLang="zh-CN"/>
              <a:pPr/>
              <a:t>41</a:t>
            </a:fld>
            <a:endParaRPr lang="en-US" altLang="zh-CN"/>
          </a:p>
        </p:txBody>
      </p:sp>
      <p:sp>
        <p:nvSpPr>
          <p:cNvPr id="2160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项目集成管理的目的</a:t>
            </a:r>
          </a:p>
        </p:txBody>
      </p:sp>
      <p:sp>
        <p:nvSpPr>
          <p:cNvPr id="216067" name="Rectangle 3"/>
          <p:cNvSpPr>
            <a:spLocks noGrp="1" noChangeArrowheads="1"/>
          </p:cNvSpPr>
          <p:nvPr>
            <p:ph type="body" idx="4294967295"/>
          </p:nvPr>
        </p:nvSpPr>
        <p:spPr>
          <a:xfrm>
            <a:off x="457200" y="1600200"/>
            <a:ext cx="8458200" cy="4800600"/>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集成管理的</a:t>
            </a:r>
            <a:r>
              <a:rPr lang="zh-CN" altLang="en-US" sz="2800" b="1" smtClean="0">
                <a:solidFill>
                  <a:srgbClr val="FFFF00"/>
                </a:solidFill>
                <a:latin typeface="微软雅黑" panose="020B0503020204020204" pitchFamily="34" charset="-122"/>
                <a:ea typeface="微软雅黑" panose="020B0503020204020204" pitchFamily="34" charset="-122"/>
              </a:rPr>
              <a:t>目的</a:t>
            </a:r>
            <a:r>
              <a:rPr lang="zh-CN" altLang="en-US" sz="2800" b="1" smtClean="0">
                <a:latin typeface="微软雅黑" panose="020B0503020204020204" pitchFamily="34" charset="-122"/>
                <a:ea typeface="微软雅黑" panose="020B0503020204020204" pitchFamily="34" charset="-122"/>
              </a:rPr>
              <a:t>在于</a:t>
            </a:r>
            <a:r>
              <a:rPr lang="zh-CN" altLang="en-US" sz="2800" b="1" smtClean="0">
                <a:solidFill>
                  <a:srgbClr val="FFFF00"/>
                </a:solidFill>
                <a:latin typeface="微软雅黑" panose="020B0503020204020204" pitchFamily="34" charset="-122"/>
                <a:ea typeface="微软雅黑" panose="020B0503020204020204" pitchFamily="34" charset="-122"/>
              </a:rPr>
              <a:t>协调</a:t>
            </a:r>
            <a:r>
              <a:rPr lang="zh-CN" altLang="en-US" sz="2800" b="1" smtClean="0">
                <a:latin typeface="微软雅黑" panose="020B0503020204020204" pitchFamily="34" charset="-122"/>
                <a:ea typeface="微软雅黑" panose="020B0503020204020204" pitchFamily="34" charset="-122"/>
              </a:rPr>
              <a:t>不同过程之间的关系</a:t>
            </a:r>
          </a:p>
          <a:p>
            <a:pPr>
              <a:lnSpc>
                <a:spcPct val="150000"/>
              </a:lnSpc>
            </a:pPr>
            <a:r>
              <a:rPr lang="zh-CN" altLang="en-US" sz="2800" b="1" smtClean="0">
                <a:latin typeface="微软雅黑" panose="020B0503020204020204" pitchFamily="34" charset="-122"/>
                <a:ea typeface="微软雅黑" panose="020B0503020204020204" pitchFamily="34" charset="-122"/>
              </a:rPr>
              <a:t>在不同过程的目的和方法之间做出</a:t>
            </a:r>
            <a:r>
              <a:rPr lang="zh-CN" altLang="en-US" sz="2800" b="1" smtClean="0">
                <a:solidFill>
                  <a:srgbClr val="FFFF00"/>
                </a:solidFill>
                <a:latin typeface="微软雅黑" panose="020B0503020204020204" pitchFamily="34" charset="-122"/>
                <a:ea typeface="微软雅黑" panose="020B0503020204020204" pitchFamily="34" charset="-122"/>
              </a:rPr>
              <a:t>折衷</a:t>
            </a:r>
          </a:p>
          <a:p>
            <a:pPr lvl="1">
              <a:lnSpc>
                <a:spcPct val="150000"/>
              </a:lnSpc>
            </a:pPr>
            <a:r>
              <a:rPr lang="zh-CN" altLang="en-US" sz="2400" b="1" smtClean="0">
                <a:latin typeface="微软雅黑" panose="020B0503020204020204" pitchFamily="34" charset="-122"/>
                <a:ea typeface="微软雅黑" panose="020B0503020204020204" pitchFamily="34" charset="-122"/>
              </a:rPr>
              <a:t>折衷的出发点是满足或超出项目干系人的期望</a:t>
            </a:r>
          </a:p>
          <a:p>
            <a:pPr lvl="1">
              <a:lnSpc>
                <a:spcPct val="150000"/>
              </a:lnSpc>
            </a:pPr>
            <a:r>
              <a:rPr lang="zh-CN" altLang="en-US" sz="2400" b="1" smtClean="0">
                <a:latin typeface="微软雅黑" panose="020B0503020204020204" pitchFamily="34" charset="-122"/>
                <a:ea typeface="微软雅黑" panose="020B0503020204020204" pitchFamily="34" charset="-122"/>
              </a:rPr>
              <a:t>哪些方面可以做折衷？</a:t>
            </a:r>
          </a:p>
          <a:p>
            <a:pPr lvl="2">
              <a:lnSpc>
                <a:spcPct val="150000"/>
              </a:lnSpc>
            </a:pPr>
            <a:r>
              <a:rPr lang="zh-CN" altLang="en-US" b="1" smtClean="0">
                <a:latin typeface="微软雅黑" panose="020B0503020204020204" pitchFamily="34" charset="-122"/>
                <a:ea typeface="微软雅黑" panose="020B0503020204020204" pitchFamily="34" charset="-122"/>
              </a:rPr>
              <a:t>进度与质量</a:t>
            </a:r>
          </a:p>
          <a:p>
            <a:pPr lvl="2">
              <a:lnSpc>
                <a:spcPct val="150000"/>
              </a:lnSpc>
            </a:pPr>
            <a:r>
              <a:rPr lang="zh-CN" altLang="en-US" b="1" smtClean="0">
                <a:latin typeface="微软雅黑" panose="020B0503020204020204" pitchFamily="34" charset="-122"/>
                <a:ea typeface="微软雅黑" panose="020B0503020204020204" pitchFamily="34" charset="-122"/>
              </a:rPr>
              <a:t>范围与进度</a:t>
            </a:r>
          </a:p>
          <a:p>
            <a:pPr lvl="2">
              <a:lnSpc>
                <a:spcPct val="150000"/>
              </a:lnSpc>
            </a:pPr>
            <a:r>
              <a:rPr lang="zh-CN" altLang="en-US" b="1" smtClean="0">
                <a:latin typeface="微软雅黑" panose="020B0503020204020204" pitchFamily="34" charset="-122"/>
                <a:ea typeface="微软雅黑" panose="020B0503020204020204" pitchFamily="34" charset="-122"/>
              </a:rPr>
              <a:t>成本与质量</a:t>
            </a:r>
            <a:endParaRPr lang="zh-CN" altLang="en-US" sz="1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2647F5B-2A3B-4876-8D5A-DA30D01591C0}" type="slidenum">
              <a:rPr lang="en-US" altLang="zh-CN"/>
              <a:pPr/>
              <a:t>42</a:t>
            </a:fld>
            <a:endParaRPr lang="en-US" altLang="zh-CN"/>
          </a:p>
        </p:txBody>
      </p:sp>
      <p:sp>
        <p:nvSpPr>
          <p:cNvPr id="2170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pic>
        <p:nvPicPr>
          <p:cNvPr id="21709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6"/>
          <p:cNvSpPr>
            <a:spLocks noGrp="1" noChangeArrowheads="1"/>
          </p:cNvSpPr>
          <p:nvPr>
            <p:ph type="sldNum" sz="quarter" idx="12"/>
          </p:nvPr>
        </p:nvSpPr>
        <p:spPr>
          <a:ln/>
        </p:spPr>
        <p:txBody>
          <a:bodyPr/>
          <a:lstStyle/>
          <a:p>
            <a:fld id="{679C7AD9-DA2C-4442-B44A-E4D4833014EE}" type="slidenum">
              <a:rPr lang="en-US" altLang="zh-CN"/>
              <a:pPr/>
              <a:t>43</a:t>
            </a:fld>
            <a:endParaRPr lang="en-US" altLang="zh-CN"/>
          </a:p>
        </p:txBody>
      </p:sp>
      <p:sp>
        <p:nvSpPr>
          <p:cNvPr id="2181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218115" name="Group 3"/>
          <p:cNvGrpSpPr>
            <a:grpSpLocks/>
          </p:cNvGrpSpPr>
          <p:nvPr/>
        </p:nvGrpSpPr>
        <p:grpSpPr bwMode="auto">
          <a:xfrm>
            <a:off x="1676400" y="5029200"/>
            <a:ext cx="5310188" cy="609600"/>
            <a:chOff x="1263" y="1881"/>
            <a:chExt cx="3345" cy="384"/>
          </a:xfrm>
        </p:grpSpPr>
        <p:grpSp>
          <p:nvGrpSpPr>
            <p:cNvPr id="218116"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21"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22"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23"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24"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25"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126"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27" name="Text Box 15"/>
            <p:cNvSpPr txBox="1">
              <a:spLocks noChangeArrowheads="1"/>
            </p:cNvSpPr>
            <p:nvPr/>
          </p:nvSpPr>
          <p:spPr bwMode="auto">
            <a:xfrm>
              <a:off x="1728" y="1899"/>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rgbClr val="FFCC00"/>
                  </a:solidFill>
                  <a:ea typeface="宋体" panose="02010600030101010101" pitchFamily="2" charset="-122"/>
                </a:rPr>
                <a:t>整体变更控制</a:t>
              </a:r>
            </a:p>
          </p:txBody>
        </p:sp>
        <p:sp>
          <p:nvSpPr>
            <p:cNvPr id="218128"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grpSp>
        <p:nvGrpSpPr>
          <p:cNvPr id="218129" name="Group 17"/>
          <p:cNvGrpSpPr>
            <a:grpSpLocks/>
          </p:cNvGrpSpPr>
          <p:nvPr/>
        </p:nvGrpSpPr>
        <p:grpSpPr bwMode="auto">
          <a:xfrm>
            <a:off x="1676400" y="3505200"/>
            <a:ext cx="5291138" cy="609600"/>
            <a:chOff x="1275" y="3015"/>
            <a:chExt cx="3333" cy="384"/>
          </a:xfrm>
        </p:grpSpPr>
        <p:grpSp>
          <p:nvGrpSpPr>
            <p:cNvPr id="218130"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35"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36"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37"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38"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39"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140"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41" name="Text Box 29"/>
            <p:cNvSpPr txBox="1">
              <a:spLocks noChangeArrowheads="1"/>
            </p:cNvSpPr>
            <p:nvPr/>
          </p:nvSpPr>
          <p:spPr bwMode="auto">
            <a:xfrm>
              <a:off x="1728" y="3037"/>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指导与管理项目执行</a:t>
              </a:r>
            </a:p>
          </p:txBody>
        </p:sp>
        <p:sp>
          <p:nvSpPr>
            <p:cNvPr id="218142"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218143" name="Group 76"/>
          <p:cNvGrpSpPr>
            <a:grpSpLocks/>
          </p:cNvGrpSpPr>
          <p:nvPr/>
        </p:nvGrpSpPr>
        <p:grpSpPr bwMode="auto">
          <a:xfrm>
            <a:off x="1676400" y="1219200"/>
            <a:ext cx="5334000" cy="628650"/>
            <a:chOff x="1248" y="1188"/>
            <a:chExt cx="3360" cy="396"/>
          </a:xfrm>
        </p:grpSpPr>
        <p:sp>
          <p:nvSpPr>
            <p:cNvPr id="218144"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45" name="Text Box 48"/>
            <p:cNvSpPr txBox="1">
              <a:spLocks noChangeArrowheads="1"/>
            </p:cNvSpPr>
            <p:nvPr/>
          </p:nvSpPr>
          <p:spPr bwMode="auto">
            <a:xfrm>
              <a:off x="1728" y="1188"/>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ea typeface="宋体" panose="02010600030101010101" pitchFamily="2" charset="-122"/>
                </a:rPr>
                <a:t>制定项目的章程</a:t>
              </a:r>
            </a:p>
          </p:txBody>
        </p:sp>
        <p:grpSp>
          <p:nvGrpSpPr>
            <p:cNvPr id="218146" name="Group 62"/>
            <p:cNvGrpSpPr>
              <a:grpSpLocks/>
            </p:cNvGrpSpPr>
            <p:nvPr/>
          </p:nvGrpSpPr>
          <p:grpSpPr bwMode="auto">
            <a:xfrm>
              <a:off x="1248" y="1200"/>
              <a:ext cx="384" cy="384"/>
              <a:chOff x="1248" y="1200"/>
              <a:chExt cx="384" cy="384"/>
            </a:xfrm>
          </p:grpSpPr>
          <p:grpSp>
            <p:nvGrpSpPr>
              <p:cNvPr id="218147" name="Group 61"/>
              <p:cNvGrpSpPr>
                <a:grpSpLocks/>
              </p:cNvGrpSpPr>
              <p:nvPr/>
            </p:nvGrpSpPr>
            <p:grpSpPr bwMode="auto">
              <a:xfrm>
                <a:off x="1248" y="1200"/>
                <a:ext cx="384" cy="384"/>
                <a:chOff x="2016" y="912"/>
                <a:chExt cx="384" cy="384"/>
              </a:xfrm>
            </p:grpSpPr>
            <p:sp>
              <p:nvSpPr>
                <p:cNvPr id="218148"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53"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54"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55"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56"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57"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158"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218159" name="Group 77"/>
          <p:cNvGrpSpPr>
            <a:grpSpLocks/>
          </p:cNvGrpSpPr>
          <p:nvPr/>
        </p:nvGrpSpPr>
        <p:grpSpPr bwMode="auto">
          <a:xfrm>
            <a:off x="1676400" y="2743200"/>
            <a:ext cx="5334000" cy="631825"/>
            <a:chOff x="1248" y="2326"/>
            <a:chExt cx="3360" cy="398"/>
          </a:xfrm>
        </p:grpSpPr>
        <p:sp>
          <p:nvSpPr>
            <p:cNvPr id="218160"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61" name="Text Box 33"/>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制定项目管理计划</a:t>
              </a:r>
            </a:p>
          </p:txBody>
        </p:sp>
        <p:grpSp>
          <p:nvGrpSpPr>
            <p:cNvPr id="218162" name="Group 63"/>
            <p:cNvGrpSpPr>
              <a:grpSpLocks/>
            </p:cNvGrpSpPr>
            <p:nvPr/>
          </p:nvGrpSpPr>
          <p:grpSpPr bwMode="auto">
            <a:xfrm>
              <a:off x="1248" y="2340"/>
              <a:ext cx="384" cy="384"/>
              <a:chOff x="1248" y="1200"/>
              <a:chExt cx="384" cy="384"/>
            </a:xfrm>
          </p:grpSpPr>
          <p:grpSp>
            <p:nvGrpSpPr>
              <p:cNvPr id="218163" name="Group 64"/>
              <p:cNvGrpSpPr>
                <a:grpSpLocks/>
              </p:cNvGrpSpPr>
              <p:nvPr/>
            </p:nvGrpSpPr>
            <p:grpSpPr bwMode="auto">
              <a:xfrm>
                <a:off x="1248" y="1200"/>
                <a:ext cx="384" cy="384"/>
                <a:chOff x="2016" y="912"/>
                <a:chExt cx="384" cy="384"/>
              </a:xfrm>
            </p:grpSpPr>
            <p:sp>
              <p:nvSpPr>
                <p:cNvPr id="218164"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69"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70"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71"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72"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73"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174"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218175" name="Group 78"/>
          <p:cNvGrpSpPr>
            <a:grpSpLocks/>
          </p:cNvGrpSpPr>
          <p:nvPr/>
        </p:nvGrpSpPr>
        <p:grpSpPr bwMode="auto">
          <a:xfrm>
            <a:off x="1676400" y="1981200"/>
            <a:ext cx="5310188" cy="609600"/>
            <a:chOff x="1263" y="1881"/>
            <a:chExt cx="3345" cy="384"/>
          </a:xfrm>
        </p:grpSpPr>
        <p:grpSp>
          <p:nvGrpSpPr>
            <p:cNvPr id="218176" name="Group 79"/>
            <p:cNvGrpSpPr>
              <a:grpSpLocks/>
            </p:cNvGrpSpPr>
            <p:nvPr/>
          </p:nvGrpSpPr>
          <p:grpSpPr bwMode="auto">
            <a:xfrm>
              <a:off x="1263" y="1881"/>
              <a:ext cx="384" cy="384"/>
              <a:chOff x="816" y="1872"/>
              <a:chExt cx="384" cy="384"/>
            </a:xfrm>
          </p:grpSpPr>
          <p:sp>
            <p:nvSpPr>
              <p:cNvPr id="65616" name="Oval 80"/>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17" name="Oval 81"/>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18" name="Oval 82"/>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19" name="Oval 83"/>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81" name="Oval 84"/>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82" name="Oval 85"/>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83" name="Oval 86"/>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84" name="Oval 87"/>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185" name="Oval 88"/>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186" name="Line 89"/>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87" name="Text Box 90"/>
            <p:cNvSpPr txBox="1">
              <a:spLocks noChangeArrowheads="1"/>
            </p:cNvSpPr>
            <p:nvPr/>
          </p:nvSpPr>
          <p:spPr bwMode="auto">
            <a:xfrm>
              <a:off x="1728" y="1899"/>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制定项目初步范围说明书</a:t>
              </a:r>
            </a:p>
          </p:txBody>
        </p:sp>
        <p:sp>
          <p:nvSpPr>
            <p:cNvPr id="218188" name="Text Box 91"/>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218189" name="Group 92"/>
          <p:cNvGrpSpPr>
            <a:grpSpLocks/>
          </p:cNvGrpSpPr>
          <p:nvPr/>
        </p:nvGrpSpPr>
        <p:grpSpPr bwMode="auto">
          <a:xfrm>
            <a:off x="1676400" y="4267200"/>
            <a:ext cx="5334000" cy="628650"/>
            <a:chOff x="1248" y="1188"/>
            <a:chExt cx="3360" cy="396"/>
          </a:xfrm>
        </p:grpSpPr>
        <p:sp>
          <p:nvSpPr>
            <p:cNvPr id="218190" name="Line 93"/>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91" name="Text Box 94"/>
            <p:cNvSpPr txBox="1">
              <a:spLocks noChangeArrowheads="1"/>
            </p:cNvSpPr>
            <p:nvPr/>
          </p:nvSpPr>
          <p:spPr bwMode="auto">
            <a:xfrm>
              <a:off x="1728" y="1188"/>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监控项目工作</a:t>
              </a:r>
            </a:p>
          </p:txBody>
        </p:sp>
        <p:grpSp>
          <p:nvGrpSpPr>
            <p:cNvPr id="218192" name="Group 95"/>
            <p:cNvGrpSpPr>
              <a:grpSpLocks/>
            </p:cNvGrpSpPr>
            <p:nvPr/>
          </p:nvGrpSpPr>
          <p:grpSpPr bwMode="auto">
            <a:xfrm>
              <a:off x="1248" y="1200"/>
              <a:ext cx="384" cy="384"/>
              <a:chOff x="1248" y="1200"/>
              <a:chExt cx="384" cy="384"/>
            </a:xfrm>
          </p:grpSpPr>
          <p:grpSp>
            <p:nvGrpSpPr>
              <p:cNvPr id="218193" name="Group 96"/>
              <p:cNvGrpSpPr>
                <a:grpSpLocks/>
              </p:cNvGrpSpPr>
              <p:nvPr/>
            </p:nvGrpSpPr>
            <p:grpSpPr bwMode="auto">
              <a:xfrm>
                <a:off x="1248" y="1200"/>
                <a:ext cx="384" cy="384"/>
                <a:chOff x="2016" y="912"/>
                <a:chExt cx="384" cy="384"/>
              </a:xfrm>
            </p:grpSpPr>
            <p:sp>
              <p:nvSpPr>
                <p:cNvPr id="218194" name="Text Box 97"/>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34" name="Oval 98"/>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5" name="Oval 99"/>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6" name="Oval 100"/>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37" name="Oval 101"/>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199" name="Oval 102"/>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00" name="Oval 103"/>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01" name="Oval 104"/>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02" name="Oval 105"/>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03" name="Oval 106"/>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204" name="Text Box 107"/>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218205" name="Group 108"/>
          <p:cNvGrpSpPr>
            <a:grpSpLocks/>
          </p:cNvGrpSpPr>
          <p:nvPr/>
        </p:nvGrpSpPr>
        <p:grpSpPr bwMode="auto">
          <a:xfrm>
            <a:off x="1676400" y="5791200"/>
            <a:ext cx="5334000" cy="628650"/>
            <a:chOff x="1248" y="1188"/>
            <a:chExt cx="3360" cy="396"/>
          </a:xfrm>
        </p:grpSpPr>
        <p:sp>
          <p:nvSpPr>
            <p:cNvPr id="218206" name="Line 109"/>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207" name="Text Box 110"/>
            <p:cNvSpPr txBox="1">
              <a:spLocks noChangeArrowheads="1"/>
            </p:cNvSpPr>
            <p:nvPr/>
          </p:nvSpPr>
          <p:spPr bwMode="auto">
            <a:xfrm>
              <a:off x="1728" y="1188"/>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项目收尾</a:t>
              </a:r>
            </a:p>
          </p:txBody>
        </p:sp>
        <p:grpSp>
          <p:nvGrpSpPr>
            <p:cNvPr id="218208" name="Group 111"/>
            <p:cNvGrpSpPr>
              <a:grpSpLocks/>
            </p:cNvGrpSpPr>
            <p:nvPr/>
          </p:nvGrpSpPr>
          <p:grpSpPr bwMode="auto">
            <a:xfrm>
              <a:off x="1248" y="1200"/>
              <a:ext cx="384" cy="384"/>
              <a:chOff x="1248" y="1200"/>
              <a:chExt cx="384" cy="384"/>
            </a:xfrm>
          </p:grpSpPr>
          <p:grpSp>
            <p:nvGrpSpPr>
              <p:cNvPr id="218209" name="Group 112"/>
              <p:cNvGrpSpPr>
                <a:grpSpLocks/>
              </p:cNvGrpSpPr>
              <p:nvPr/>
            </p:nvGrpSpPr>
            <p:grpSpPr bwMode="auto">
              <a:xfrm>
                <a:off x="1248" y="1200"/>
                <a:ext cx="384" cy="384"/>
                <a:chOff x="2016" y="912"/>
                <a:chExt cx="384" cy="384"/>
              </a:xfrm>
            </p:grpSpPr>
            <p:sp>
              <p:nvSpPr>
                <p:cNvPr id="218210" name="Text Box 113"/>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50" name="Oval 114"/>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51" name="Oval 115"/>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52" name="Oval 116"/>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53" name="Oval 117"/>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18215" name="Oval 118"/>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16" name="Oval 119"/>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17" name="Oval 120"/>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18" name="Oval 121"/>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18219" name="Oval 122"/>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18220" name="Text Box 123"/>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7</a:t>
                </a:r>
              </a:p>
            </p:txBody>
          </p:sp>
        </p:gr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1FE0F1A2-9812-4F4D-AA8C-0AFF5A16A0B0}" type="slidenum">
              <a:rPr lang="en-US" altLang="zh-CN"/>
              <a:pPr/>
              <a:t>44</a:t>
            </a:fld>
            <a:endParaRPr lang="en-US" altLang="zh-CN"/>
          </a:p>
        </p:txBody>
      </p:sp>
      <p:sp>
        <p:nvSpPr>
          <p:cNvPr id="2529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整体变更控制</a:t>
            </a:r>
          </a:p>
        </p:txBody>
      </p:sp>
      <p:sp>
        <p:nvSpPr>
          <p:cNvPr id="252931" name="Rectangle 3"/>
          <p:cNvSpPr>
            <a:spLocks noGrp="1" noChangeArrowheads="1"/>
          </p:cNvSpPr>
          <p:nvPr>
            <p:ph type="body" idx="4294967295"/>
          </p:nvPr>
        </p:nvSpPr>
        <p:spPr>
          <a:xfrm>
            <a:off x="611188" y="2749550"/>
            <a:ext cx="2438400" cy="549275"/>
          </a:xfrm>
        </p:spPr>
        <p:txBody>
          <a:bodyPr/>
          <a:lstStyle/>
          <a:p>
            <a:pPr>
              <a:buFont typeface="Arial" panose="020B0604020202020204" pitchFamily="34" charset="0"/>
              <a:buNone/>
            </a:pPr>
            <a:r>
              <a:rPr lang="zh-CN" altLang="en-US" b="1" smtClean="0">
                <a:solidFill>
                  <a:srgbClr val="FFFF00"/>
                </a:solidFill>
                <a:latin typeface="微软雅黑" panose="020B0503020204020204" pitchFamily="34" charset="-122"/>
                <a:ea typeface="微软雅黑" panose="020B0503020204020204" pitchFamily="34" charset="-122"/>
              </a:rPr>
              <a:t>变更流程</a:t>
            </a:r>
          </a:p>
        </p:txBody>
      </p:sp>
      <p:pic>
        <p:nvPicPr>
          <p:cNvPr id="252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220913" y="2170113"/>
            <a:ext cx="5410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660E2DF-4644-4F2D-8339-30DB61B059C4}" type="slidenum">
              <a:rPr lang="en-US" altLang="zh-CN"/>
              <a:pPr/>
              <a:t>45</a:t>
            </a:fld>
            <a:endParaRPr lang="en-US" altLang="zh-CN"/>
          </a:p>
        </p:txBody>
      </p:sp>
      <p:sp>
        <p:nvSpPr>
          <p:cNvPr id="253954"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整体变更控制</a:t>
            </a:r>
          </a:p>
        </p:txBody>
      </p:sp>
      <p:pic>
        <p:nvPicPr>
          <p:cNvPr id="253955" name="Picture 4" descr="1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90600"/>
            <a:ext cx="9144000" cy="5867400"/>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3AB8796-499D-4943-8CDD-F9C2CF532056}" type="slidenum">
              <a:rPr lang="en-US" altLang="zh-CN"/>
              <a:pPr/>
              <a:t>46</a:t>
            </a:fld>
            <a:endParaRPr lang="en-US" altLang="zh-CN"/>
          </a:p>
        </p:txBody>
      </p:sp>
      <p:sp>
        <p:nvSpPr>
          <p:cNvPr id="2580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项目的一到十</a:t>
            </a:r>
          </a:p>
        </p:txBody>
      </p:sp>
      <p:sp>
        <p:nvSpPr>
          <p:cNvPr id="258051" name="Rectangle 3"/>
          <p:cNvSpPr>
            <a:spLocks noGrp="1" noChangeArrowheads="1"/>
          </p:cNvSpPr>
          <p:nvPr>
            <p:ph type="body" idx="4294967295"/>
          </p:nvPr>
        </p:nvSpPr>
        <p:spPr>
          <a:xfrm>
            <a:off x="685800" y="1123950"/>
            <a:ext cx="7847013" cy="5545138"/>
          </a:xfrm>
        </p:spPr>
        <p:txBody>
          <a:bodyPr/>
          <a:lstStyle/>
          <a:p>
            <a:pPr>
              <a:lnSpc>
                <a:spcPct val="120000"/>
              </a:lnSpc>
            </a:pPr>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个项目</a:t>
            </a:r>
          </a:p>
          <a:p>
            <a:pPr>
              <a:lnSpc>
                <a:spcPct val="120000"/>
              </a:lnSpc>
            </a:pPr>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类过程（通用项目管理过程，产品实现过程）</a:t>
            </a:r>
          </a:p>
          <a:p>
            <a:pPr>
              <a:lnSpc>
                <a:spcPct val="120000"/>
              </a:lnSpc>
            </a:pPr>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个控制（黄金三角：进度、成本、质量）</a:t>
            </a:r>
          </a:p>
          <a:p>
            <a:pPr>
              <a:lnSpc>
                <a:spcPct val="120000"/>
              </a:lnSpc>
            </a:pP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个阶段（开始、设计、实施、结束）</a:t>
            </a:r>
          </a:p>
          <a:p>
            <a:pPr>
              <a:lnSpc>
                <a:spcPct val="120000"/>
              </a:lnSpc>
            </a:pPr>
            <a:r>
              <a:rPr lang="en-US" altLang="zh-CN" sz="2400" b="1" smtClean="0">
                <a:latin typeface="微软雅黑" panose="020B0503020204020204" pitchFamily="34" charset="-122"/>
                <a:ea typeface="微软雅黑" panose="020B0503020204020204" pitchFamily="34" charset="-122"/>
              </a:rPr>
              <a:t>5</a:t>
            </a:r>
            <a:r>
              <a:rPr lang="zh-CN" altLang="en-US" sz="2400" b="1" smtClean="0">
                <a:latin typeface="微软雅黑" panose="020B0503020204020204" pitchFamily="34" charset="-122"/>
                <a:ea typeface="微软雅黑" panose="020B0503020204020204" pitchFamily="34" charset="-122"/>
              </a:rPr>
              <a:t>个过程（启动、计划、执行、控制、收尾）</a:t>
            </a:r>
          </a:p>
          <a:p>
            <a:pPr>
              <a:lnSpc>
                <a:spcPct val="120000"/>
              </a:lnSpc>
            </a:pPr>
            <a:r>
              <a:rPr lang="en-US" altLang="zh-CN" sz="2400" b="1" smtClean="0">
                <a:latin typeface="微软雅黑" panose="020B0503020204020204" pitchFamily="34" charset="-122"/>
                <a:ea typeface="微软雅黑" panose="020B0503020204020204" pitchFamily="34" charset="-122"/>
              </a:rPr>
              <a:t>6</a:t>
            </a:r>
            <a:r>
              <a:rPr lang="zh-CN" altLang="en-US" sz="2400" b="1" smtClean="0">
                <a:latin typeface="微软雅黑" panose="020B0503020204020204" pitchFamily="34" charset="-122"/>
                <a:ea typeface="微软雅黑" panose="020B0503020204020204" pitchFamily="34" charset="-122"/>
              </a:rPr>
              <a:t>个成功层次（范围、成本、质量、进度、团队满意、客户满意）</a:t>
            </a:r>
          </a:p>
          <a:p>
            <a:pPr>
              <a:lnSpc>
                <a:spcPct val="120000"/>
              </a:lnSpc>
            </a:pPr>
            <a:r>
              <a:rPr lang="en-US" altLang="zh-CN" sz="2400" b="1" smtClean="0">
                <a:latin typeface="微软雅黑" panose="020B0503020204020204" pitchFamily="34" charset="-122"/>
                <a:ea typeface="微软雅黑" panose="020B0503020204020204" pitchFamily="34" charset="-122"/>
              </a:rPr>
              <a:t>7</a:t>
            </a:r>
            <a:r>
              <a:rPr lang="zh-CN" altLang="en-US" sz="2400" b="1" smtClean="0">
                <a:latin typeface="微软雅黑" panose="020B0503020204020204" pitchFamily="34" charset="-122"/>
                <a:ea typeface="微软雅黑" panose="020B0503020204020204" pitchFamily="34" charset="-122"/>
              </a:rPr>
              <a:t>点运行法则</a:t>
            </a:r>
          </a:p>
          <a:p>
            <a:pPr>
              <a:lnSpc>
                <a:spcPct val="120000"/>
              </a:lnSpc>
            </a:pPr>
            <a:r>
              <a:rPr lang="en-US" altLang="zh-CN" sz="2400" b="1" smtClean="0">
                <a:latin typeface="微软雅黑" panose="020B0503020204020204" pitchFamily="34" charset="-122"/>
                <a:ea typeface="微软雅黑" panose="020B0503020204020204" pitchFamily="34" charset="-122"/>
              </a:rPr>
              <a:t>8</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9</a:t>
            </a:r>
            <a:r>
              <a:rPr lang="zh-CN" altLang="en-US" sz="2400" b="1" smtClean="0">
                <a:latin typeface="微软雅黑" panose="020B0503020204020204" pitchFamily="34" charset="-122"/>
                <a:ea typeface="微软雅黑" panose="020B0503020204020204" pitchFamily="34" charset="-122"/>
              </a:rPr>
              <a:t>个知识点（范围、成本、质量、进度、人力资源、沟通、风险、采购、整体管理）</a:t>
            </a:r>
          </a:p>
          <a:p>
            <a:pPr>
              <a:lnSpc>
                <a:spcPct val="120000"/>
              </a:lnSpc>
            </a:pPr>
            <a:r>
              <a:rPr lang="en-US" altLang="zh-CN" sz="2400" b="1" smtClean="0">
                <a:latin typeface="微软雅黑" panose="020B0503020204020204" pitchFamily="34" charset="-122"/>
                <a:ea typeface="微软雅黑" panose="020B0503020204020204" pitchFamily="34" charset="-122"/>
              </a:rPr>
              <a:t>10</a:t>
            </a:r>
            <a:r>
              <a:rPr lang="zh-CN" altLang="en-US" sz="2400" b="1" smtClean="0">
                <a:latin typeface="微软雅黑" panose="020B0503020204020204" pitchFamily="34" charset="-122"/>
                <a:ea typeface="微软雅黑" panose="020B0503020204020204" pitchFamily="34" charset="-122"/>
              </a:rPr>
              <a:t>大风险追踪</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88A10558-2B04-4993-8591-00004A58AD0E}" type="slidenum">
              <a:rPr lang="en-US" altLang="zh-CN"/>
              <a:pPr/>
              <a:t>47</a:t>
            </a:fld>
            <a:endParaRPr lang="en-US" altLang="zh-CN"/>
          </a:p>
        </p:txBody>
      </p:sp>
      <p:sp>
        <p:nvSpPr>
          <p:cNvPr id="260098"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项目范围管理</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D2B7DDD-7D6C-4B06-9D65-536A0AE87DF4}" type="slidenum">
              <a:rPr lang="en-US" altLang="zh-CN"/>
              <a:pPr/>
              <a:t>48</a:t>
            </a:fld>
            <a:endParaRPr lang="en-US" altLang="zh-CN"/>
          </a:p>
        </p:txBody>
      </p:sp>
      <p:sp>
        <p:nvSpPr>
          <p:cNvPr id="2682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项目范围管理目的</a:t>
            </a:r>
          </a:p>
        </p:txBody>
      </p:sp>
      <p:sp>
        <p:nvSpPr>
          <p:cNvPr id="268291" name="Rectangle 3"/>
          <p:cNvSpPr>
            <a:spLocks noGrp="1" noChangeArrowheads="1"/>
          </p:cNvSpPr>
          <p:nvPr>
            <p:ph type="body" idx="4294967295"/>
          </p:nvPr>
        </p:nvSpPr>
        <p:spPr>
          <a:xfrm>
            <a:off x="0" y="1054100"/>
            <a:ext cx="9144000" cy="5543550"/>
          </a:xfrm>
        </p:spPr>
        <p:txBody>
          <a:bodyPr/>
          <a:lstStyle/>
          <a:p>
            <a:pPr>
              <a:lnSpc>
                <a:spcPct val="120000"/>
              </a:lnSpc>
              <a:buFont typeface="Wingdings" panose="05000000000000000000" pitchFamily="2" charset="2"/>
              <a:buChar char="l"/>
            </a:pPr>
            <a:r>
              <a:rPr lang="zh-CN" altLang="en-US" sz="2800" b="1" smtClean="0">
                <a:latin typeface="微软雅黑" panose="020B0503020204020204" pitchFamily="34" charset="-122"/>
                <a:ea typeface="微软雅黑" panose="020B0503020204020204" pitchFamily="34" charset="-122"/>
              </a:rPr>
              <a:t>确定项目的</a:t>
            </a:r>
            <a:r>
              <a:rPr lang="zh-CN" altLang="en-US" sz="2800" b="1" smtClean="0">
                <a:solidFill>
                  <a:srgbClr val="FFFF00"/>
                </a:solidFill>
                <a:latin typeface="微软雅黑" panose="020B0503020204020204" pitchFamily="34" charset="-122"/>
                <a:ea typeface="微软雅黑" panose="020B0503020204020204" pitchFamily="34" charset="-122"/>
              </a:rPr>
              <a:t>范围</a:t>
            </a:r>
          </a:p>
          <a:p>
            <a:pPr lvl="1">
              <a:lnSpc>
                <a:spcPct val="120000"/>
              </a:lnSpc>
            </a:pPr>
            <a:r>
              <a:rPr lang="en-US" altLang="zh-CN" b="1" smtClean="0">
                <a:latin typeface="微软雅黑" panose="020B0503020204020204" pitchFamily="34" charset="-122"/>
                <a:ea typeface="微软雅黑" panose="020B0503020204020204" pitchFamily="34" charset="-122"/>
              </a:rPr>
              <a:t>Product Scope</a:t>
            </a:r>
          </a:p>
          <a:p>
            <a:pPr lvl="2">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根据产品</a:t>
            </a:r>
            <a:r>
              <a:rPr lang="zh-CN" altLang="en-US" sz="2800" b="1" smtClean="0">
                <a:latin typeface="微软雅黑" panose="020B0503020204020204" pitchFamily="34" charset="-122"/>
                <a:ea typeface="微软雅黑" panose="020B0503020204020204" pitchFamily="34" charset="-122"/>
              </a:rPr>
              <a:t>的需求确定产品范围的完成情况</a:t>
            </a:r>
          </a:p>
          <a:p>
            <a:pPr lvl="1">
              <a:lnSpc>
                <a:spcPct val="120000"/>
              </a:lnSpc>
            </a:pPr>
            <a:r>
              <a:rPr lang="en-US" altLang="zh-CN" b="1" smtClean="0">
                <a:latin typeface="微软雅黑" panose="020B0503020204020204" pitchFamily="34" charset="-122"/>
                <a:ea typeface="微软雅黑" panose="020B0503020204020204" pitchFamily="34" charset="-122"/>
              </a:rPr>
              <a:t>Project Scope</a:t>
            </a:r>
          </a:p>
          <a:p>
            <a:pPr lvl="2">
              <a:lnSpc>
                <a:spcPct val="120000"/>
              </a:lnSpc>
            </a:pPr>
            <a:r>
              <a:rPr lang="zh-CN" altLang="en-US" sz="2800" b="1" smtClean="0">
                <a:solidFill>
                  <a:srgbClr val="FFFF00"/>
                </a:solidFill>
                <a:latin typeface="微软雅黑" panose="020B0503020204020204" pitchFamily="34" charset="-122"/>
                <a:ea typeface="微软雅黑" panose="020B0503020204020204" pitchFamily="34" charset="-122"/>
              </a:rPr>
              <a:t>根据项目计划</a:t>
            </a:r>
            <a:r>
              <a:rPr lang="zh-CN" altLang="en-US" sz="2800" b="1" smtClean="0">
                <a:latin typeface="微软雅黑" panose="020B0503020204020204" pitchFamily="34" charset="-122"/>
                <a:ea typeface="微软雅黑" panose="020B0503020204020204" pitchFamily="34" charset="-122"/>
              </a:rPr>
              <a:t>来确定项目范围的产成情况</a:t>
            </a:r>
          </a:p>
          <a:p>
            <a:pPr>
              <a:lnSpc>
                <a:spcPct val="120000"/>
              </a:lnSpc>
              <a:buFont typeface="Wingdings" panose="05000000000000000000" pitchFamily="2" charset="2"/>
              <a:buChar char="l"/>
            </a:pPr>
            <a:r>
              <a:rPr lang="zh-CN" altLang="en-US" sz="2800" b="1" smtClean="0">
                <a:latin typeface="微软雅黑" panose="020B0503020204020204" pitchFamily="34" charset="-122"/>
                <a:ea typeface="微软雅黑" panose="020B0503020204020204" pitchFamily="34" charset="-122"/>
              </a:rPr>
              <a:t>项目范围管理</a:t>
            </a:r>
            <a:r>
              <a:rPr lang="zh-CN" altLang="en-US" sz="2800" b="1" smtClean="0">
                <a:solidFill>
                  <a:srgbClr val="FFFF00"/>
                </a:solidFill>
                <a:latin typeface="微软雅黑" panose="020B0503020204020204" pitchFamily="34" charset="-122"/>
                <a:ea typeface="微软雅黑" panose="020B0503020204020204" pitchFamily="34" charset="-122"/>
              </a:rPr>
              <a:t>定义</a:t>
            </a:r>
          </a:p>
          <a:p>
            <a:pPr lvl="1">
              <a:lnSpc>
                <a:spcPct val="120000"/>
              </a:lnSpc>
            </a:pPr>
            <a:r>
              <a:rPr lang="zh-CN" altLang="en-US" b="1" smtClean="0">
                <a:latin typeface="微软雅黑" panose="020B0503020204020204" pitchFamily="34" charset="-122"/>
                <a:ea typeface="微软雅黑" panose="020B0503020204020204" pitchFamily="34" charset="-122"/>
              </a:rPr>
              <a:t>定义和控制项目包括什么与不包括什么的过程</a:t>
            </a:r>
          </a:p>
          <a:p>
            <a:pPr lvl="2">
              <a:lnSpc>
                <a:spcPct val="120000"/>
              </a:lnSpc>
            </a:pPr>
            <a:r>
              <a:rPr lang="zh-CN" altLang="en-US" sz="2800" b="1" smtClean="0">
                <a:latin typeface="微软雅黑" panose="020B0503020204020204" pitchFamily="34" charset="-122"/>
                <a:ea typeface="微软雅黑" panose="020B0503020204020204" pitchFamily="34" charset="-122"/>
              </a:rPr>
              <a:t>某个政府部门的</a:t>
            </a:r>
            <a:r>
              <a:rPr lang="en-US" altLang="zh-CN" sz="2800" b="1" smtClean="0">
                <a:latin typeface="微软雅黑" panose="020B0503020204020204" pitchFamily="34" charset="-122"/>
                <a:ea typeface="微软雅黑" panose="020B0503020204020204" pitchFamily="34" charset="-122"/>
              </a:rPr>
              <a:t>IT</a:t>
            </a:r>
            <a:r>
              <a:rPr lang="zh-CN" altLang="en-US" sz="2800" b="1" smtClean="0">
                <a:latin typeface="微软雅黑" panose="020B0503020204020204" pitchFamily="34" charset="-122"/>
                <a:ea typeface="微软雅黑" panose="020B0503020204020204" pitchFamily="34" charset="-122"/>
              </a:rPr>
              <a:t>项目自动化办公范围包括五种审批工作流程，不包括工作流审批的定制功能</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9DCAF54-E02A-45DF-9897-8DD69053CDD1}" type="slidenum">
              <a:rPr lang="en-US" altLang="zh-CN"/>
              <a:pPr/>
              <a:t>49</a:t>
            </a:fld>
            <a:endParaRPr lang="en-US" altLang="zh-CN"/>
          </a:p>
        </p:txBody>
      </p:sp>
      <p:sp>
        <p:nvSpPr>
          <p:cNvPr id="2693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范围管理的重要性</a:t>
            </a:r>
          </a:p>
        </p:txBody>
      </p:sp>
      <p:sp>
        <p:nvSpPr>
          <p:cNvPr id="269315" name="Rectangle 3"/>
          <p:cNvSpPr>
            <a:spLocks noGrp="1" noChangeArrowheads="1"/>
          </p:cNvSpPr>
          <p:nvPr>
            <p:ph type="body" idx="4294967295"/>
          </p:nvPr>
        </p:nvSpPr>
        <p:spPr>
          <a:xfrm>
            <a:off x="381000" y="908050"/>
            <a:ext cx="8305800" cy="5248275"/>
          </a:xfrm>
        </p:spPr>
        <p:txBody>
          <a:bodyPr/>
          <a:lstStyle/>
          <a:p>
            <a:pPr>
              <a:lnSpc>
                <a:spcPct val="120000"/>
              </a:lnSpc>
            </a:pPr>
            <a:endParaRPr lang="zh-CN" altLang="en-US"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zh-CN" altLang="en-US" sz="2800" b="1" smtClean="0">
                <a:solidFill>
                  <a:srgbClr val="FFFF00"/>
                </a:solidFill>
                <a:latin typeface="微软雅黑" panose="020B0503020204020204" pitchFamily="34" charset="-122"/>
                <a:ea typeface="微软雅黑" panose="020B0503020204020204" pitchFamily="34" charset="-122"/>
              </a:rPr>
              <a:t>     我们至少要做什么？</a:t>
            </a:r>
          </a:p>
          <a:p>
            <a:pPr lvl="1">
              <a:lnSpc>
                <a:spcPct val="120000"/>
              </a:lnSpc>
              <a:buFont typeface="Wingdings" panose="05000000000000000000" pitchFamily="2" charset="2"/>
              <a:buChar char="l"/>
            </a:pPr>
            <a:r>
              <a:rPr lang="zh-CN" altLang="en-US" sz="2400" b="1" smtClean="0">
                <a:latin typeface="微软雅黑" panose="020B0503020204020204" pitchFamily="34" charset="-122"/>
                <a:ea typeface="微软雅黑" panose="020B0503020204020204" pitchFamily="34" charset="-122"/>
              </a:rPr>
              <a:t>需求不清晰是很多</a:t>
            </a:r>
            <a:r>
              <a:rPr lang="en-US" altLang="zh-CN" sz="2400" b="1" smtClean="0">
                <a:latin typeface="微软雅黑" panose="020B0503020204020204" pitchFamily="34" charset="-122"/>
                <a:ea typeface="微软雅黑" panose="020B0503020204020204" pitchFamily="34" charset="-122"/>
              </a:rPr>
              <a:t>IT</a:t>
            </a:r>
            <a:r>
              <a:rPr lang="zh-CN" altLang="en-US" sz="2400" b="1" smtClean="0">
                <a:latin typeface="微软雅黑" panose="020B0503020204020204" pitchFamily="34" charset="-122"/>
                <a:ea typeface="微软雅黑" panose="020B0503020204020204" pitchFamily="34" charset="-122"/>
              </a:rPr>
              <a:t>项目失败的主要原因</a:t>
            </a:r>
          </a:p>
          <a:p>
            <a:pPr lvl="1">
              <a:lnSpc>
                <a:spcPct val="120000"/>
              </a:lnSpc>
              <a:buFont typeface="Wingdings" panose="05000000000000000000" pitchFamily="2" charset="2"/>
              <a:buChar char="l"/>
            </a:pPr>
            <a:r>
              <a:rPr lang="zh-CN" altLang="en-US" sz="2400" b="1" smtClean="0">
                <a:latin typeface="微软雅黑" panose="020B0503020204020204" pitchFamily="34" charset="-122"/>
                <a:ea typeface="微软雅黑" panose="020B0503020204020204" pitchFamily="34" charset="-122"/>
              </a:rPr>
              <a:t>需求不清晰导致估计不准确，估计不准确导致项目的实际运行状况与计划偏差很多</a:t>
            </a:r>
            <a:br>
              <a:rPr lang="zh-CN" altLang="en-US" sz="2400" b="1" smtClean="0">
                <a:latin typeface="微软雅黑" panose="020B0503020204020204" pitchFamily="34" charset="-122"/>
                <a:ea typeface="微软雅黑" panose="020B0503020204020204" pitchFamily="34" charset="-122"/>
              </a:rPr>
            </a:br>
            <a:endParaRPr lang="zh-CN" altLang="en-US" sz="2400" b="1" smtClean="0">
              <a:latin typeface="微软雅黑" panose="020B0503020204020204" pitchFamily="34" charset="-122"/>
              <a:ea typeface="微软雅黑" panose="020B0503020204020204" pitchFamily="34" charset="-122"/>
            </a:endParaRPr>
          </a:p>
          <a:p>
            <a:pPr lvl="1">
              <a:lnSpc>
                <a:spcPct val="120000"/>
              </a:lnSpc>
              <a:buFont typeface="Arial" panose="020B0604020202020204" pitchFamily="34" charset="0"/>
              <a:buNone/>
            </a:pPr>
            <a:r>
              <a:rPr lang="zh-CN" altLang="en-US" b="1" smtClean="0">
                <a:solidFill>
                  <a:srgbClr val="FFFF00"/>
                </a:solidFill>
                <a:latin typeface="微软雅黑" panose="020B0503020204020204" pitchFamily="34" charset="-122"/>
                <a:ea typeface="微软雅黑" panose="020B0503020204020204" pitchFamily="34" charset="-122"/>
              </a:rPr>
              <a:t>从源头把握范围的准确</a:t>
            </a:r>
          </a:p>
          <a:p>
            <a:pPr lvl="1">
              <a:lnSpc>
                <a:spcPct val="120000"/>
              </a:lnSpc>
              <a:buFont typeface="Wingdings" panose="05000000000000000000" pitchFamily="2" charset="2"/>
              <a:buChar char="l"/>
            </a:pPr>
            <a:r>
              <a:rPr lang="zh-CN" altLang="en-US" sz="2400" b="1" smtClean="0">
                <a:latin typeface="微软雅黑" panose="020B0503020204020204" pitchFamily="34" charset="-122"/>
                <a:ea typeface="微软雅黑" panose="020B0503020204020204" pitchFamily="34" charset="-122"/>
              </a:rPr>
              <a:t>项目干系人必须在项目要产出什么样的产品方面达成共识，也要在如何生产这些产品方面达成一定的共识</a:t>
            </a:r>
          </a:p>
          <a:p>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C04CEDD-9833-4CFC-B488-0FB5997854FC}" type="slidenum">
              <a:rPr lang="en-US" altLang="zh-CN"/>
              <a:pPr/>
              <a:t>5</a:t>
            </a:fld>
            <a:endParaRPr lang="en-US" altLang="zh-CN"/>
          </a:p>
        </p:txBody>
      </p:sp>
      <p:sp>
        <p:nvSpPr>
          <p:cNvPr id="40962"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项目案例(</a:t>
            </a:r>
            <a:r>
              <a:rPr lang="en-US" altLang="zh-CN" smtClean="0">
                <a:effectLst/>
                <a:latin typeface="微软雅黑" panose="020B0503020204020204" pitchFamily="34" charset="-122"/>
                <a:ea typeface="微软雅黑" panose="020B0503020204020204" pitchFamily="34" charset="-122"/>
              </a:rPr>
              <a:t>2/3)</a:t>
            </a:r>
          </a:p>
        </p:txBody>
      </p:sp>
      <p:sp>
        <p:nvSpPr>
          <p:cNvPr id="40963" name="Rectangle 3"/>
          <p:cNvSpPr>
            <a:spLocks noGrp="1" noChangeArrowheads="1"/>
          </p:cNvSpPr>
          <p:nvPr>
            <p:ph type="body" idx="1"/>
          </p:nvPr>
        </p:nvSpPr>
        <p:spPr/>
        <p:txBody>
          <a:bodyPr/>
          <a:lstStyle/>
          <a:p>
            <a:r>
              <a:rPr lang="zh-CN" altLang="en-US" b="1" smtClean="0">
                <a:latin typeface="微软雅黑" panose="020B0503020204020204" pitchFamily="34" charset="-122"/>
                <a:ea typeface="微软雅黑" panose="020B0503020204020204" pitchFamily="34" charset="-122"/>
              </a:rPr>
              <a:t>小王的长处</a:t>
            </a:r>
          </a:p>
          <a:p>
            <a:pPr lvl="1"/>
            <a:r>
              <a:rPr lang="zh-CN" altLang="en-US" b="1" smtClean="0">
                <a:latin typeface="微软雅黑" panose="020B0503020204020204" pitchFamily="34" charset="-122"/>
                <a:ea typeface="微软雅黑" panose="020B0503020204020204" pitchFamily="34" charset="-122"/>
              </a:rPr>
              <a:t>精湛的技术，尤其是软件设计和程序设计技术</a:t>
            </a:r>
          </a:p>
          <a:p>
            <a:pPr lvl="1"/>
            <a:r>
              <a:rPr lang="zh-CN" altLang="en-US" b="1" smtClean="0">
                <a:latin typeface="微软雅黑" panose="020B0503020204020204" pitchFamily="34" charset="-122"/>
                <a:ea typeface="微软雅黑" panose="020B0503020204020204" pitchFamily="34" charset="-122"/>
              </a:rPr>
              <a:t>丰富的软件开发经验，参加过许多项目的开发</a:t>
            </a:r>
          </a:p>
          <a:p>
            <a:pPr lvl="1"/>
            <a:r>
              <a:rPr lang="zh-CN" altLang="en-US" b="1" smtClean="0">
                <a:latin typeface="微软雅黑" panose="020B0503020204020204" pitchFamily="34" charset="-122"/>
                <a:ea typeface="微软雅黑" panose="020B0503020204020204" pitchFamily="34" charset="-122"/>
              </a:rPr>
              <a:t>有成功的项目开发案例，对个人技术信心十足</a:t>
            </a:r>
          </a:p>
          <a:p>
            <a:r>
              <a:rPr lang="zh-CN" altLang="en-US" b="1" smtClean="0">
                <a:latin typeface="微软雅黑" panose="020B0503020204020204" pitchFamily="34" charset="-122"/>
                <a:ea typeface="微软雅黑" panose="020B0503020204020204" pitchFamily="34" charset="-122"/>
              </a:rPr>
              <a:t>小王的欠缺</a:t>
            </a:r>
          </a:p>
          <a:p>
            <a:pPr lvl="1"/>
            <a:r>
              <a:rPr lang="zh-CN" altLang="en-US" b="1" smtClean="0">
                <a:latin typeface="微软雅黑" panose="020B0503020204020204" pitchFamily="34" charset="-122"/>
                <a:ea typeface="微软雅黑" panose="020B0503020204020204" pitchFamily="34" charset="-122"/>
              </a:rPr>
              <a:t>从来没有完整组织过一个软件项目的开发，不知道如何开展软件项目的开发工作以及需要注意哪些问题</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56ECBE4-D3B1-4409-988A-48353D36D03E}" type="slidenum">
              <a:rPr lang="en-US" altLang="zh-CN"/>
              <a:pPr/>
              <a:t>50</a:t>
            </a:fld>
            <a:endParaRPr lang="en-US" altLang="zh-CN"/>
          </a:p>
        </p:txBody>
      </p:sp>
      <p:sp>
        <p:nvSpPr>
          <p:cNvPr id="27136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pic>
        <p:nvPicPr>
          <p:cNvPr id="27136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E1FACA3F-9A33-4A75-9348-B4D8F0FA799F}" type="slidenum">
              <a:rPr lang="en-US" altLang="zh-CN"/>
              <a:pPr/>
              <a:t>51</a:t>
            </a:fld>
            <a:endParaRPr lang="en-US" altLang="zh-CN"/>
          </a:p>
        </p:txBody>
      </p:sp>
      <p:sp>
        <p:nvSpPr>
          <p:cNvPr id="27033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270339" name="Group 3"/>
          <p:cNvGrpSpPr>
            <a:grpSpLocks/>
          </p:cNvGrpSpPr>
          <p:nvPr/>
        </p:nvGrpSpPr>
        <p:grpSpPr bwMode="auto">
          <a:xfrm>
            <a:off x="2005013" y="2771775"/>
            <a:ext cx="5538787" cy="609600"/>
            <a:chOff x="1263" y="1881"/>
            <a:chExt cx="3345" cy="384"/>
          </a:xfrm>
        </p:grpSpPr>
        <p:grpSp>
          <p:nvGrpSpPr>
            <p:cNvPr id="270340" name="Group 4"/>
            <p:cNvGrpSpPr>
              <a:grpSpLocks/>
            </p:cNvGrpSpPr>
            <p:nvPr/>
          </p:nvGrpSpPr>
          <p:grpSpPr bwMode="auto">
            <a:xfrm>
              <a:off x="1263" y="1881"/>
              <a:ext cx="384" cy="384"/>
              <a:chOff x="816" y="1872"/>
              <a:chExt cx="384" cy="384"/>
            </a:xfrm>
          </p:grpSpPr>
          <p:sp>
            <p:nvSpPr>
              <p:cNvPr id="1167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43" name="Oval 7"/>
              <p:cNvSpPr>
                <a:spLocks noChangeArrowheads="1"/>
              </p:cNvSpPr>
              <p:nvPr/>
            </p:nvSpPr>
            <p:spPr bwMode="gray">
              <a:xfrm>
                <a:off x="841" y="1897"/>
                <a:ext cx="337"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6744" name="Oval 8"/>
              <p:cNvSpPr>
                <a:spLocks noChangeArrowheads="1"/>
              </p:cNvSpPr>
              <p:nvPr/>
            </p:nvSpPr>
            <p:spPr bwMode="gray">
              <a:xfrm>
                <a:off x="866" y="1922"/>
                <a:ext cx="337"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034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4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4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4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4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035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35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范围定义</a:t>
              </a:r>
            </a:p>
          </p:txBody>
        </p:sp>
        <p:sp>
          <p:nvSpPr>
            <p:cNvPr id="270352" name="Text Box 16"/>
            <p:cNvSpPr txBox="1">
              <a:spLocks noChangeArrowheads="1"/>
            </p:cNvSpPr>
            <p:nvPr/>
          </p:nvSpPr>
          <p:spPr bwMode="gray">
            <a:xfrm>
              <a:off x="1348" y="1934"/>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270353" name="Group 17"/>
          <p:cNvGrpSpPr>
            <a:grpSpLocks/>
          </p:cNvGrpSpPr>
          <p:nvPr/>
        </p:nvGrpSpPr>
        <p:grpSpPr bwMode="auto">
          <a:xfrm>
            <a:off x="2024063" y="4572000"/>
            <a:ext cx="5595937" cy="614363"/>
            <a:chOff x="1275" y="3015"/>
            <a:chExt cx="3333" cy="387"/>
          </a:xfrm>
        </p:grpSpPr>
        <p:grpSp>
          <p:nvGrpSpPr>
            <p:cNvPr id="270354" name="Group 18"/>
            <p:cNvGrpSpPr>
              <a:grpSpLocks/>
            </p:cNvGrpSpPr>
            <p:nvPr/>
          </p:nvGrpSpPr>
          <p:grpSpPr bwMode="auto">
            <a:xfrm>
              <a:off x="1275" y="3015"/>
              <a:ext cx="384" cy="384"/>
              <a:chOff x="816" y="1872"/>
              <a:chExt cx="384" cy="384"/>
            </a:xfrm>
          </p:grpSpPr>
          <p:sp>
            <p:nvSpPr>
              <p:cNvPr id="1167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57" name="Oval 21"/>
              <p:cNvSpPr>
                <a:spLocks noChangeArrowheads="1"/>
              </p:cNvSpPr>
              <p:nvPr/>
            </p:nvSpPr>
            <p:spPr bwMode="gray">
              <a:xfrm>
                <a:off x="841" y="1897"/>
                <a:ext cx="338"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67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035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6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6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6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6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036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36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范围核实</a:t>
              </a:r>
            </a:p>
          </p:txBody>
        </p:sp>
        <p:sp>
          <p:nvSpPr>
            <p:cNvPr id="270366" name="Text Box 30"/>
            <p:cNvSpPr txBox="1">
              <a:spLocks noChangeArrowheads="1"/>
            </p:cNvSpPr>
            <p:nvPr/>
          </p:nvSpPr>
          <p:spPr bwMode="gray">
            <a:xfrm>
              <a:off x="1368" y="305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270367" name="Group 31"/>
          <p:cNvGrpSpPr>
            <a:grpSpLocks/>
          </p:cNvGrpSpPr>
          <p:nvPr/>
        </p:nvGrpSpPr>
        <p:grpSpPr bwMode="auto">
          <a:xfrm>
            <a:off x="1981200" y="1885950"/>
            <a:ext cx="5562600" cy="628650"/>
            <a:chOff x="1248" y="1188"/>
            <a:chExt cx="3360" cy="396"/>
          </a:xfrm>
        </p:grpSpPr>
        <p:sp>
          <p:nvSpPr>
            <p:cNvPr id="270368"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369"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范围规划</a:t>
              </a:r>
            </a:p>
          </p:txBody>
        </p:sp>
        <p:grpSp>
          <p:nvGrpSpPr>
            <p:cNvPr id="270370" name="Group 34"/>
            <p:cNvGrpSpPr>
              <a:grpSpLocks/>
            </p:cNvGrpSpPr>
            <p:nvPr/>
          </p:nvGrpSpPr>
          <p:grpSpPr bwMode="auto">
            <a:xfrm>
              <a:off x="1248" y="1200"/>
              <a:ext cx="384" cy="384"/>
              <a:chOff x="1248" y="1200"/>
              <a:chExt cx="384" cy="384"/>
            </a:xfrm>
          </p:grpSpPr>
          <p:grpSp>
            <p:nvGrpSpPr>
              <p:cNvPr id="270371" name="Group 35"/>
              <p:cNvGrpSpPr>
                <a:grpSpLocks/>
              </p:cNvGrpSpPr>
              <p:nvPr/>
            </p:nvGrpSpPr>
            <p:grpSpPr bwMode="auto">
              <a:xfrm>
                <a:off x="1248" y="1200"/>
                <a:ext cx="384" cy="384"/>
                <a:chOff x="2016" y="912"/>
                <a:chExt cx="384" cy="384"/>
              </a:xfrm>
            </p:grpSpPr>
            <p:sp>
              <p:nvSpPr>
                <p:cNvPr id="270372" name="Text Box 36"/>
                <p:cNvSpPr txBox="1">
                  <a:spLocks noChangeArrowheads="1"/>
                </p:cNvSpPr>
                <p:nvPr/>
              </p:nvSpPr>
              <p:spPr bwMode="gray">
                <a:xfrm>
                  <a:off x="2099" y="960"/>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6773"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74"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75"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6776"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0377"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78"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79"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80"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81"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0382" name="Text Box 46"/>
              <p:cNvSpPr txBox="1">
                <a:spLocks noChangeArrowheads="1"/>
              </p:cNvSpPr>
              <p:nvPr/>
            </p:nvSpPr>
            <p:spPr bwMode="gray">
              <a:xfrm>
                <a:off x="1331" y="1248"/>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270383" name="Group 47"/>
          <p:cNvGrpSpPr>
            <a:grpSpLocks/>
          </p:cNvGrpSpPr>
          <p:nvPr/>
        </p:nvGrpSpPr>
        <p:grpSpPr bwMode="auto">
          <a:xfrm>
            <a:off x="1981200" y="3692525"/>
            <a:ext cx="5562600" cy="631825"/>
            <a:chOff x="1248" y="2326"/>
            <a:chExt cx="3360" cy="398"/>
          </a:xfrm>
        </p:grpSpPr>
        <p:sp>
          <p:nvSpPr>
            <p:cNvPr id="270384"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385" name="Text Box 49"/>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制作工作分解结构 </a:t>
              </a:r>
              <a:r>
                <a:rPr lang="en-US" altLang="zh-CN" sz="2800">
                  <a:solidFill>
                    <a:schemeClr val="tx2"/>
                  </a:solidFill>
                  <a:ea typeface="宋体" panose="02010600030101010101" pitchFamily="2" charset="-122"/>
                </a:rPr>
                <a:t>WBS</a:t>
              </a:r>
              <a:endParaRPr lang="zh-CN" altLang="en-US" sz="2800">
                <a:solidFill>
                  <a:schemeClr val="tx2"/>
                </a:solidFill>
                <a:ea typeface="宋体" panose="02010600030101010101" pitchFamily="2" charset="-122"/>
              </a:endParaRPr>
            </a:p>
          </p:txBody>
        </p:sp>
        <p:grpSp>
          <p:nvGrpSpPr>
            <p:cNvPr id="270386" name="Group 50"/>
            <p:cNvGrpSpPr>
              <a:grpSpLocks/>
            </p:cNvGrpSpPr>
            <p:nvPr/>
          </p:nvGrpSpPr>
          <p:grpSpPr bwMode="auto">
            <a:xfrm>
              <a:off x="1248" y="2340"/>
              <a:ext cx="384" cy="384"/>
              <a:chOff x="1248" y="1200"/>
              <a:chExt cx="384" cy="384"/>
            </a:xfrm>
          </p:grpSpPr>
          <p:grpSp>
            <p:nvGrpSpPr>
              <p:cNvPr id="270387" name="Group 51"/>
              <p:cNvGrpSpPr>
                <a:grpSpLocks/>
              </p:cNvGrpSpPr>
              <p:nvPr/>
            </p:nvGrpSpPr>
            <p:grpSpPr bwMode="auto">
              <a:xfrm>
                <a:off x="1248" y="1200"/>
                <a:ext cx="384" cy="384"/>
                <a:chOff x="2016" y="912"/>
                <a:chExt cx="384" cy="384"/>
              </a:xfrm>
            </p:grpSpPr>
            <p:sp>
              <p:nvSpPr>
                <p:cNvPr id="270388" name="Text Box 52"/>
                <p:cNvSpPr txBox="1">
                  <a:spLocks noChangeArrowheads="1"/>
                </p:cNvSpPr>
                <p:nvPr/>
              </p:nvSpPr>
              <p:spPr bwMode="gray">
                <a:xfrm>
                  <a:off x="2097" y="960"/>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6789"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90"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791"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6792"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0393"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94"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95"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96"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397"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0398" name="Text Box 62"/>
              <p:cNvSpPr txBox="1">
                <a:spLocks noChangeArrowheads="1"/>
              </p:cNvSpPr>
              <p:nvPr/>
            </p:nvSpPr>
            <p:spPr bwMode="gray">
              <a:xfrm>
                <a:off x="1329" y="1248"/>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270399" name="Group 63"/>
          <p:cNvGrpSpPr>
            <a:grpSpLocks/>
          </p:cNvGrpSpPr>
          <p:nvPr/>
        </p:nvGrpSpPr>
        <p:grpSpPr bwMode="auto">
          <a:xfrm>
            <a:off x="1981200" y="5486400"/>
            <a:ext cx="5638800" cy="628650"/>
            <a:chOff x="1248" y="1188"/>
            <a:chExt cx="3360" cy="396"/>
          </a:xfrm>
        </p:grpSpPr>
        <p:sp>
          <p:nvSpPr>
            <p:cNvPr id="270400"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401"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范围控制</a:t>
              </a:r>
            </a:p>
          </p:txBody>
        </p:sp>
        <p:grpSp>
          <p:nvGrpSpPr>
            <p:cNvPr id="270402" name="Group 66"/>
            <p:cNvGrpSpPr>
              <a:grpSpLocks/>
            </p:cNvGrpSpPr>
            <p:nvPr/>
          </p:nvGrpSpPr>
          <p:grpSpPr bwMode="auto">
            <a:xfrm>
              <a:off x="1248" y="1200"/>
              <a:ext cx="384" cy="384"/>
              <a:chOff x="1248" y="1200"/>
              <a:chExt cx="384" cy="384"/>
            </a:xfrm>
          </p:grpSpPr>
          <p:grpSp>
            <p:nvGrpSpPr>
              <p:cNvPr id="270403" name="Group 67"/>
              <p:cNvGrpSpPr>
                <a:grpSpLocks/>
              </p:cNvGrpSpPr>
              <p:nvPr/>
            </p:nvGrpSpPr>
            <p:grpSpPr bwMode="auto">
              <a:xfrm>
                <a:off x="1248" y="1200"/>
                <a:ext cx="384" cy="384"/>
                <a:chOff x="2016" y="912"/>
                <a:chExt cx="384" cy="384"/>
              </a:xfrm>
            </p:grpSpPr>
            <p:sp>
              <p:nvSpPr>
                <p:cNvPr id="270404" name="Text Box 68"/>
                <p:cNvSpPr txBox="1">
                  <a:spLocks noChangeArrowheads="1"/>
                </p:cNvSpPr>
                <p:nvPr/>
              </p:nvSpPr>
              <p:spPr bwMode="gray">
                <a:xfrm>
                  <a:off x="2099" y="960"/>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6805"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806"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6807"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6808" name="Oval 72"/>
                <p:cNvSpPr>
                  <a:spLocks noChangeArrowheads="1"/>
                </p:cNvSpPr>
                <p:nvPr/>
              </p:nvSpPr>
              <p:spPr bwMode="gray">
                <a:xfrm>
                  <a:off x="2040" y="936"/>
                  <a:ext cx="338"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0409"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410"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411"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412"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0413"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0414" name="Text Box 78"/>
              <p:cNvSpPr txBox="1">
                <a:spLocks noChangeArrowheads="1"/>
              </p:cNvSpPr>
              <p:nvPr/>
            </p:nvSpPr>
            <p:spPr bwMode="gray">
              <a:xfrm>
                <a:off x="1331" y="124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D67D9D14-8CD2-460C-8FB4-F015307E797A}" type="slidenum">
              <a:rPr lang="en-US" altLang="zh-CN"/>
              <a:pPr/>
              <a:t>52</a:t>
            </a:fld>
            <a:endParaRPr lang="en-US" altLang="zh-CN"/>
          </a:p>
        </p:txBody>
      </p:sp>
      <p:sp>
        <p:nvSpPr>
          <p:cNvPr id="2723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范围规划</a:t>
            </a:r>
          </a:p>
        </p:txBody>
      </p:sp>
      <p:sp>
        <p:nvSpPr>
          <p:cNvPr id="272387" name="Rectangle 3"/>
          <p:cNvSpPr>
            <a:spLocks noGrp="1" noChangeArrowheads="1"/>
          </p:cNvSpPr>
          <p:nvPr>
            <p:ph type="body" idx="4294967295"/>
          </p:nvPr>
        </p:nvSpPr>
        <p:spPr>
          <a:xfrm>
            <a:off x="457200" y="1125538"/>
            <a:ext cx="8229600" cy="1439862"/>
          </a:xfrm>
        </p:spPr>
        <p:txBody>
          <a:bodyPr/>
          <a:lstStyle/>
          <a:p>
            <a:r>
              <a:rPr lang="zh-CN" altLang="en-US" sz="2400" b="1" smtClean="0">
                <a:latin typeface="微软雅黑" panose="020B0503020204020204" pitchFamily="34" charset="-122"/>
                <a:ea typeface="微软雅黑" panose="020B0503020204020204" pitchFamily="34" charset="-122"/>
              </a:rPr>
              <a:t>制定项目范围管理计划，记载如何确定、核实与控制项目范围以及如何制定与定义工作分解结构</a:t>
            </a:r>
            <a:r>
              <a:rPr lang="en-US" altLang="zh-CN" sz="2400" b="1" smtClean="0">
                <a:latin typeface="微软雅黑" panose="020B0503020204020204" pitchFamily="34" charset="-122"/>
                <a:ea typeface="微软雅黑" panose="020B0503020204020204" pitchFamily="34" charset="-122"/>
              </a:rPr>
              <a:t>(WBS)</a:t>
            </a:r>
            <a:r>
              <a:rPr lang="zh-CN" altLang="en-US" sz="2400" b="1" smtClean="0">
                <a:latin typeface="微软雅黑" panose="020B0503020204020204" pitchFamily="34" charset="-122"/>
                <a:ea typeface="微软雅黑" panose="020B0503020204020204" pitchFamily="34" charset="-122"/>
              </a:rPr>
              <a:t>。</a:t>
            </a:r>
          </a:p>
        </p:txBody>
      </p:sp>
      <p:pic>
        <p:nvPicPr>
          <p:cNvPr id="272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85F9BB1-9268-407C-A8C8-8C0E207929D7}" type="slidenum">
              <a:rPr lang="en-US" altLang="zh-CN"/>
              <a:pPr/>
              <a:t>53</a:t>
            </a:fld>
            <a:endParaRPr lang="en-US" altLang="zh-CN"/>
          </a:p>
        </p:txBody>
      </p:sp>
      <p:sp>
        <p:nvSpPr>
          <p:cNvPr id="2744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范围规划</a:t>
            </a:r>
          </a:p>
        </p:txBody>
      </p:sp>
      <p:sp>
        <p:nvSpPr>
          <p:cNvPr id="274435" name="Rectangle 3"/>
          <p:cNvSpPr>
            <a:spLocks noGrp="1" noChangeArrowheads="1"/>
          </p:cNvSpPr>
          <p:nvPr>
            <p:ph type="body" idx="4294967295"/>
          </p:nvPr>
        </p:nvSpPr>
        <p:spPr>
          <a:xfrm>
            <a:off x="533400" y="1066800"/>
            <a:ext cx="8431213" cy="5248275"/>
          </a:xfrm>
        </p:spPr>
        <p:txBody>
          <a:bodyPr/>
          <a:lstStyle/>
          <a:p>
            <a:pPr>
              <a:lnSpc>
                <a:spcPct val="130000"/>
              </a:lnSpc>
            </a:pPr>
            <a:r>
              <a:rPr lang="zh-CN" altLang="en-US" b="1" smtClean="0">
                <a:latin typeface="微软雅黑" panose="020B0503020204020204" pitchFamily="34" charset="-122"/>
                <a:ea typeface="微软雅黑" panose="020B0503020204020204" pitchFamily="34" charset="-122"/>
              </a:rPr>
              <a:t>需求调研的方法：</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、文献阅读</a:t>
            </a:r>
            <a:r>
              <a:rPr lang="en-US" altLang="zh-CN" sz="28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业务书籍，技术资料、列出访谈提纲</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2</a:t>
            </a:r>
            <a:r>
              <a:rPr lang="zh-CN" altLang="en-US" sz="2800" b="1" smtClean="0">
                <a:solidFill>
                  <a:srgbClr val="FFFF00"/>
                </a:solidFill>
                <a:latin typeface="微软雅黑" panose="020B0503020204020204" pitchFamily="34" charset="-122"/>
                <a:ea typeface="微软雅黑" panose="020B0503020204020204" pitchFamily="34" charset="-122"/>
              </a:rPr>
              <a:t>、实地考察</a:t>
            </a:r>
            <a:r>
              <a:rPr lang="en-US" altLang="zh-CN" sz="28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深化访谈提纲</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3</a:t>
            </a:r>
            <a:r>
              <a:rPr lang="zh-CN" altLang="en-US" sz="2800" b="1" smtClean="0">
                <a:solidFill>
                  <a:srgbClr val="FFFF00"/>
                </a:solidFill>
                <a:latin typeface="微软雅黑" panose="020B0503020204020204" pitchFamily="34" charset="-122"/>
                <a:ea typeface="微软雅黑" panose="020B0503020204020204" pitchFamily="34" charset="-122"/>
              </a:rPr>
              <a:t>、用户访谈</a:t>
            </a:r>
            <a:r>
              <a:rPr lang="en-US" altLang="zh-CN" sz="28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有针对的提问、访谈</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4</a:t>
            </a:r>
            <a:r>
              <a:rPr lang="zh-CN" altLang="en-US" sz="2800" b="1" smtClean="0">
                <a:solidFill>
                  <a:srgbClr val="FFFF00"/>
                </a:solidFill>
                <a:latin typeface="微软雅黑" panose="020B0503020204020204" pitchFamily="34" charset="-122"/>
                <a:ea typeface="微软雅黑" panose="020B0503020204020204" pitchFamily="34" charset="-122"/>
              </a:rPr>
              <a:t>、问卷调查</a:t>
            </a:r>
            <a:r>
              <a:rPr lang="en-US" altLang="zh-CN" sz="28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（无记名）如将</a:t>
            </a:r>
            <a:r>
              <a:rPr lang="en-US" altLang="zh-CN" sz="2400" b="1" smtClean="0">
                <a:latin typeface="微软雅黑" panose="020B0503020204020204" pitchFamily="34" charset="-122"/>
                <a:ea typeface="微软雅黑" panose="020B0503020204020204" pitchFamily="34" charset="-122"/>
              </a:rPr>
              <a:t>3-5</a:t>
            </a:r>
            <a:r>
              <a:rPr lang="zh-CN" altLang="en-US" sz="2400" b="1" smtClean="0">
                <a:latin typeface="微软雅黑" panose="020B0503020204020204" pitchFamily="34" charset="-122"/>
                <a:ea typeface="微软雅黑" panose="020B0503020204020204" pitchFamily="34" charset="-122"/>
              </a:rPr>
              <a:t>年您的需求全部列出</a:t>
            </a:r>
          </a:p>
          <a:p>
            <a:pPr>
              <a:lnSpc>
                <a:spcPct val="13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5</a:t>
            </a:r>
            <a:r>
              <a:rPr lang="zh-CN" altLang="en-US" sz="2800" b="1" smtClean="0">
                <a:solidFill>
                  <a:srgbClr val="FFFF00"/>
                </a:solidFill>
                <a:latin typeface="微软雅黑" panose="020B0503020204020204" pitchFamily="34" charset="-122"/>
                <a:ea typeface="微软雅黑" panose="020B0503020204020204" pitchFamily="34" charset="-122"/>
              </a:rPr>
              <a:t>、用户高层汇报</a:t>
            </a:r>
            <a:r>
              <a:rPr lang="en-US" altLang="zh-CN" sz="28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总括需求专题报告，甲乙双方需求的沟通和共识</a:t>
            </a:r>
          </a:p>
          <a:p>
            <a:pPr>
              <a:buFont typeface="Arial" panose="020B0604020202020204" pitchFamily="34" charset="0"/>
              <a:buNone/>
            </a:pP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56B6B08-775C-4FC9-A750-48DE9777B8BC}" type="slidenum">
              <a:rPr lang="en-US" altLang="zh-CN"/>
              <a:pPr/>
              <a:t>54</a:t>
            </a:fld>
            <a:endParaRPr lang="en-US" altLang="zh-CN"/>
          </a:p>
        </p:txBody>
      </p:sp>
      <p:sp>
        <p:nvSpPr>
          <p:cNvPr id="27545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范围规划</a:t>
            </a:r>
          </a:p>
        </p:txBody>
      </p:sp>
      <p:sp>
        <p:nvSpPr>
          <p:cNvPr id="275459" name="Rectangle 3"/>
          <p:cNvSpPr>
            <a:spLocks noGrp="1" noChangeArrowheads="1"/>
          </p:cNvSpPr>
          <p:nvPr>
            <p:ph type="body" idx="4294967295"/>
          </p:nvPr>
        </p:nvSpPr>
        <p:spPr>
          <a:xfrm>
            <a:off x="533400" y="1076325"/>
            <a:ext cx="8382000" cy="5448300"/>
          </a:xfrm>
        </p:spPr>
        <p:txBody>
          <a:bodyPr/>
          <a:lstStyle/>
          <a:p>
            <a:pPr>
              <a:lnSpc>
                <a:spcPct val="120000"/>
              </a:lnSpc>
            </a:pPr>
            <a:r>
              <a:rPr lang="en-US" altLang="zh-CN" sz="2400" b="1" smtClean="0">
                <a:latin typeface="微软雅黑" panose="020B0503020204020204" pitchFamily="34" charset="-122"/>
                <a:ea typeface="微软雅黑" panose="020B0503020204020204" pitchFamily="34" charset="-122"/>
              </a:rPr>
              <a:t>20/80</a:t>
            </a:r>
            <a:r>
              <a:rPr lang="zh-CN" altLang="en-US" sz="2400" b="1" smtClean="0">
                <a:latin typeface="微软雅黑" panose="020B0503020204020204" pitchFamily="34" charset="-122"/>
                <a:ea typeface="微软雅黑" panose="020B0503020204020204" pitchFamily="34" charset="-122"/>
              </a:rPr>
              <a:t>规则与需求管理</a:t>
            </a:r>
          </a:p>
          <a:p>
            <a:pPr lvl="1">
              <a:lnSpc>
                <a:spcPct val="120000"/>
              </a:lnSpc>
              <a:buFont typeface="Arial" panose="020B0604020202020204" pitchFamily="34" charset="0"/>
              <a:buNone/>
            </a:pPr>
            <a:r>
              <a:rPr lang="en-US" altLang="zh-CN" sz="2400" b="1" smtClean="0">
                <a:solidFill>
                  <a:srgbClr val="FFFF00"/>
                </a:solidFill>
                <a:latin typeface="微软雅黑" panose="020B0503020204020204" pitchFamily="34" charset="-122"/>
                <a:ea typeface="微软雅黑" panose="020B0503020204020204" pitchFamily="34" charset="-122"/>
              </a:rPr>
              <a:t>1</a:t>
            </a:r>
            <a:r>
              <a:rPr lang="zh-CN" altLang="en-US" sz="2400" b="1" smtClean="0">
                <a:solidFill>
                  <a:srgbClr val="FFFF00"/>
                </a:solidFill>
                <a:latin typeface="微软雅黑" panose="020B0503020204020204" pitchFamily="34" charset="-122"/>
                <a:ea typeface="微软雅黑" panose="020B0503020204020204" pitchFamily="34" charset="-122"/>
              </a:rPr>
              <a:t>、</a:t>
            </a:r>
            <a:r>
              <a:rPr lang="en-US" altLang="zh-CN" sz="2400" b="1" smtClean="0">
                <a:solidFill>
                  <a:srgbClr val="FFFF00"/>
                </a:solidFill>
                <a:latin typeface="微软雅黑" panose="020B0503020204020204" pitchFamily="34" charset="-122"/>
                <a:ea typeface="微软雅黑" panose="020B0503020204020204" pitchFamily="34" charset="-122"/>
              </a:rPr>
              <a:t>20/80</a:t>
            </a:r>
            <a:r>
              <a:rPr lang="zh-CN" altLang="en-US" sz="2400" b="1" smtClean="0">
                <a:solidFill>
                  <a:srgbClr val="FFFF00"/>
                </a:solidFill>
                <a:latin typeface="微软雅黑" panose="020B0503020204020204" pitchFamily="34" charset="-122"/>
                <a:ea typeface="微软雅黑" panose="020B0503020204020204" pitchFamily="34" charset="-122"/>
              </a:rPr>
              <a:t>规则</a:t>
            </a:r>
          </a:p>
          <a:p>
            <a:pPr lvl="1">
              <a:lnSpc>
                <a:spcPct val="120000"/>
              </a:lnSpc>
              <a:buFont typeface="Wingdings" panose="05000000000000000000" pitchFamily="2" charset="2"/>
              <a:buChar char="Ø"/>
            </a:pPr>
            <a:r>
              <a:rPr lang="zh-CN" altLang="en-US" sz="2400" b="1" smtClean="0">
                <a:latin typeface="微软雅黑" panose="020B0503020204020204" pitchFamily="34" charset="-122"/>
                <a:ea typeface="微软雅黑" panose="020B0503020204020204" pitchFamily="34" charset="-122"/>
              </a:rPr>
              <a:t>完成</a:t>
            </a:r>
            <a:r>
              <a:rPr lang="en-US" altLang="zh-CN" sz="2400" b="1" smtClean="0">
                <a:latin typeface="微软雅黑" panose="020B0503020204020204" pitchFamily="34" charset="-122"/>
                <a:ea typeface="微软雅黑" panose="020B0503020204020204" pitchFamily="34" charset="-122"/>
              </a:rPr>
              <a:t>20%</a:t>
            </a:r>
            <a:r>
              <a:rPr lang="zh-CN" altLang="en-US" sz="2400" b="1" smtClean="0">
                <a:latin typeface="微软雅黑" panose="020B0503020204020204" pitchFamily="34" charset="-122"/>
                <a:ea typeface="微软雅黑" panose="020B0503020204020204" pitchFamily="34" charset="-122"/>
              </a:rPr>
              <a:t>的功能，实现</a:t>
            </a:r>
            <a:r>
              <a:rPr lang="en-US" altLang="zh-CN" sz="2400" b="1" smtClean="0">
                <a:latin typeface="微软雅黑" panose="020B0503020204020204" pitchFamily="34" charset="-122"/>
                <a:ea typeface="微软雅黑" panose="020B0503020204020204" pitchFamily="34" charset="-122"/>
              </a:rPr>
              <a:t>80%</a:t>
            </a:r>
            <a:r>
              <a:rPr lang="zh-CN" altLang="en-US" sz="2400" b="1" smtClean="0">
                <a:latin typeface="微软雅黑" panose="020B0503020204020204" pitchFamily="34" charset="-122"/>
                <a:ea typeface="微软雅黑" panose="020B0503020204020204" pitchFamily="34" charset="-122"/>
              </a:rPr>
              <a:t>的价值</a:t>
            </a:r>
          </a:p>
          <a:p>
            <a:pPr lvl="1">
              <a:lnSpc>
                <a:spcPct val="120000"/>
              </a:lnSpc>
              <a:buFont typeface="Wingdings" panose="05000000000000000000" pitchFamily="2" charset="2"/>
              <a:buChar char="Ø"/>
            </a:pPr>
            <a:r>
              <a:rPr lang="en-US" altLang="zh-CN" sz="2400" b="1" smtClean="0">
                <a:latin typeface="微软雅黑" panose="020B0503020204020204" pitchFamily="34" charset="-122"/>
                <a:ea typeface="微软雅黑" panose="020B0503020204020204" pitchFamily="34" charset="-122"/>
              </a:rPr>
              <a:t>20%</a:t>
            </a:r>
            <a:r>
              <a:rPr lang="zh-CN" altLang="en-US" sz="2400" b="1" smtClean="0">
                <a:latin typeface="微软雅黑" panose="020B0503020204020204" pitchFamily="34" charset="-122"/>
                <a:ea typeface="微软雅黑" panose="020B0503020204020204" pitchFamily="34" charset="-122"/>
              </a:rPr>
              <a:t>的功能，花费</a:t>
            </a:r>
            <a:r>
              <a:rPr lang="en-US" altLang="zh-CN" sz="2400" b="1" smtClean="0">
                <a:latin typeface="微软雅黑" panose="020B0503020204020204" pitchFamily="34" charset="-122"/>
                <a:ea typeface="微软雅黑" panose="020B0503020204020204" pitchFamily="34" charset="-122"/>
              </a:rPr>
              <a:t>80%</a:t>
            </a:r>
            <a:r>
              <a:rPr lang="zh-CN" altLang="en-US" sz="2400" b="1" smtClean="0">
                <a:latin typeface="微软雅黑" panose="020B0503020204020204" pitchFamily="34" charset="-122"/>
                <a:ea typeface="微软雅黑" panose="020B0503020204020204" pitchFamily="34" charset="-122"/>
              </a:rPr>
              <a:t>的成本</a:t>
            </a:r>
          </a:p>
          <a:p>
            <a:pPr lvl="1">
              <a:lnSpc>
                <a:spcPct val="120000"/>
              </a:lnSpc>
              <a:buFont typeface="Arial" panose="020B0604020202020204" pitchFamily="34" charset="0"/>
              <a:buNone/>
            </a:pPr>
            <a:r>
              <a:rPr lang="en-US" altLang="zh-CN" sz="2400" b="1" smtClean="0">
                <a:solidFill>
                  <a:srgbClr val="FFFF00"/>
                </a:solidFill>
                <a:latin typeface="微软雅黑" panose="020B0503020204020204" pitchFamily="34" charset="-122"/>
                <a:ea typeface="微软雅黑" panose="020B0503020204020204" pitchFamily="34" charset="-122"/>
              </a:rPr>
              <a:t>2</a:t>
            </a:r>
            <a:r>
              <a:rPr lang="zh-CN" altLang="en-US" sz="2400" b="1" smtClean="0">
                <a:solidFill>
                  <a:srgbClr val="FFFF00"/>
                </a:solidFill>
                <a:latin typeface="微软雅黑" panose="020B0503020204020204" pitchFamily="34" charset="-122"/>
                <a:ea typeface="微软雅黑" panose="020B0503020204020204" pitchFamily="34" charset="-122"/>
              </a:rPr>
              <a:t>、需求管理</a:t>
            </a:r>
          </a:p>
          <a:p>
            <a:pPr lvl="1">
              <a:lnSpc>
                <a:spcPct val="120000"/>
              </a:lnSpc>
              <a:buFont typeface="Wingdings" panose="05000000000000000000" pitchFamily="2" charset="2"/>
              <a:buChar char="Ø"/>
            </a:pPr>
            <a:r>
              <a:rPr lang="en-US" altLang="zh-CN" sz="2400" b="1"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类：必须做</a:t>
            </a:r>
          </a:p>
          <a:p>
            <a:pPr lvl="1">
              <a:lnSpc>
                <a:spcPct val="120000"/>
              </a:lnSpc>
              <a:buFont typeface="Wingdings" panose="05000000000000000000" pitchFamily="2" charset="2"/>
              <a:buChar char="Ø"/>
            </a:pPr>
            <a:r>
              <a:rPr lang="en-US" altLang="zh-CN" sz="2400" b="1"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类：应该做</a:t>
            </a:r>
          </a:p>
          <a:p>
            <a:pPr lvl="1">
              <a:lnSpc>
                <a:spcPct val="120000"/>
              </a:lnSpc>
              <a:buFont typeface="Wingdings" panose="05000000000000000000" pitchFamily="2" charset="2"/>
              <a:buChar char="Ø"/>
            </a:pPr>
            <a:r>
              <a:rPr lang="en-US" altLang="zh-CN" sz="2400" b="1" smtClean="0">
                <a:latin typeface="微软雅黑" panose="020B0503020204020204" pitchFamily="34" charset="-122"/>
                <a:ea typeface="微软雅黑" panose="020B0503020204020204" pitchFamily="34" charset="-122"/>
              </a:rPr>
              <a:t>C</a:t>
            </a:r>
            <a:r>
              <a:rPr lang="zh-CN" altLang="en-US" sz="2400" b="1" smtClean="0">
                <a:latin typeface="微软雅黑" panose="020B0503020204020204" pitchFamily="34" charset="-122"/>
                <a:ea typeface="微软雅黑" panose="020B0503020204020204" pitchFamily="34" charset="-122"/>
              </a:rPr>
              <a:t>类：可以做</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与客户一起讨论，将需求分类，结合预算，做出规划，将分类的结果和合同，招标文件中的需求进行对比</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AE14686E-9501-41B8-A61F-CD1D5CAC361E}" type="slidenum">
              <a:rPr lang="en-US" altLang="zh-CN"/>
              <a:pPr/>
              <a:t>55</a:t>
            </a:fld>
            <a:endParaRPr lang="en-US" altLang="zh-CN"/>
          </a:p>
        </p:txBody>
      </p:sp>
      <p:sp>
        <p:nvSpPr>
          <p:cNvPr id="2764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276483" name="Group 3"/>
          <p:cNvGrpSpPr>
            <a:grpSpLocks/>
          </p:cNvGrpSpPr>
          <p:nvPr/>
        </p:nvGrpSpPr>
        <p:grpSpPr bwMode="auto">
          <a:xfrm>
            <a:off x="2005013" y="2771775"/>
            <a:ext cx="5538787" cy="609600"/>
            <a:chOff x="1263" y="1881"/>
            <a:chExt cx="3345" cy="384"/>
          </a:xfrm>
        </p:grpSpPr>
        <p:grpSp>
          <p:nvGrpSpPr>
            <p:cNvPr id="276484" name="Group 4"/>
            <p:cNvGrpSpPr>
              <a:grpSpLocks/>
            </p:cNvGrpSpPr>
            <p:nvPr/>
          </p:nvGrpSpPr>
          <p:grpSpPr bwMode="auto">
            <a:xfrm>
              <a:off x="1263" y="1881"/>
              <a:ext cx="384" cy="384"/>
              <a:chOff x="816" y="1872"/>
              <a:chExt cx="384" cy="384"/>
            </a:xfrm>
          </p:grpSpPr>
          <p:sp>
            <p:nvSpPr>
              <p:cNvPr id="117765"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66"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67" name="Oval 7"/>
              <p:cNvSpPr>
                <a:spLocks noChangeArrowheads="1"/>
              </p:cNvSpPr>
              <p:nvPr/>
            </p:nvSpPr>
            <p:spPr bwMode="gray">
              <a:xfrm>
                <a:off x="841" y="1897"/>
                <a:ext cx="337"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7768" name="Oval 8"/>
              <p:cNvSpPr>
                <a:spLocks noChangeArrowheads="1"/>
              </p:cNvSpPr>
              <p:nvPr/>
            </p:nvSpPr>
            <p:spPr bwMode="gray">
              <a:xfrm>
                <a:off x="866" y="1922"/>
                <a:ext cx="337"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6489"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490"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491"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492"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493"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6494"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495"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范围定义</a:t>
              </a:r>
            </a:p>
          </p:txBody>
        </p:sp>
        <p:sp>
          <p:nvSpPr>
            <p:cNvPr id="276496" name="Text Box 16"/>
            <p:cNvSpPr txBox="1">
              <a:spLocks noChangeArrowheads="1"/>
            </p:cNvSpPr>
            <p:nvPr/>
          </p:nvSpPr>
          <p:spPr bwMode="gray">
            <a:xfrm>
              <a:off x="1348" y="1934"/>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276497" name="Group 17"/>
          <p:cNvGrpSpPr>
            <a:grpSpLocks/>
          </p:cNvGrpSpPr>
          <p:nvPr/>
        </p:nvGrpSpPr>
        <p:grpSpPr bwMode="auto">
          <a:xfrm>
            <a:off x="2024063" y="4572000"/>
            <a:ext cx="5595937" cy="614363"/>
            <a:chOff x="1275" y="3015"/>
            <a:chExt cx="3333" cy="387"/>
          </a:xfrm>
        </p:grpSpPr>
        <p:grpSp>
          <p:nvGrpSpPr>
            <p:cNvPr id="276498" name="Group 18"/>
            <p:cNvGrpSpPr>
              <a:grpSpLocks/>
            </p:cNvGrpSpPr>
            <p:nvPr/>
          </p:nvGrpSpPr>
          <p:grpSpPr bwMode="auto">
            <a:xfrm>
              <a:off x="1275" y="3015"/>
              <a:ext cx="384" cy="384"/>
              <a:chOff x="816" y="1872"/>
              <a:chExt cx="384" cy="384"/>
            </a:xfrm>
          </p:grpSpPr>
          <p:sp>
            <p:nvSpPr>
              <p:cNvPr id="117779"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80"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81" name="Oval 21"/>
              <p:cNvSpPr>
                <a:spLocks noChangeArrowheads="1"/>
              </p:cNvSpPr>
              <p:nvPr/>
            </p:nvSpPr>
            <p:spPr bwMode="gray">
              <a:xfrm>
                <a:off x="841" y="1897"/>
                <a:ext cx="338"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7782"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6503"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04"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05"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06"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07"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6508"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09"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范围核实</a:t>
              </a:r>
            </a:p>
          </p:txBody>
        </p:sp>
        <p:sp>
          <p:nvSpPr>
            <p:cNvPr id="276510" name="Text Box 30"/>
            <p:cNvSpPr txBox="1">
              <a:spLocks noChangeArrowheads="1"/>
            </p:cNvSpPr>
            <p:nvPr/>
          </p:nvSpPr>
          <p:spPr bwMode="gray">
            <a:xfrm>
              <a:off x="1368" y="305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276511" name="Group 31"/>
          <p:cNvGrpSpPr>
            <a:grpSpLocks/>
          </p:cNvGrpSpPr>
          <p:nvPr/>
        </p:nvGrpSpPr>
        <p:grpSpPr bwMode="auto">
          <a:xfrm>
            <a:off x="1981200" y="1885950"/>
            <a:ext cx="5562600" cy="628650"/>
            <a:chOff x="1248" y="1188"/>
            <a:chExt cx="3360" cy="396"/>
          </a:xfrm>
        </p:grpSpPr>
        <p:sp>
          <p:nvSpPr>
            <p:cNvPr id="276512"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13"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范围规划</a:t>
              </a:r>
            </a:p>
          </p:txBody>
        </p:sp>
        <p:grpSp>
          <p:nvGrpSpPr>
            <p:cNvPr id="276514" name="Group 34"/>
            <p:cNvGrpSpPr>
              <a:grpSpLocks/>
            </p:cNvGrpSpPr>
            <p:nvPr/>
          </p:nvGrpSpPr>
          <p:grpSpPr bwMode="auto">
            <a:xfrm>
              <a:off x="1248" y="1200"/>
              <a:ext cx="384" cy="384"/>
              <a:chOff x="1248" y="1200"/>
              <a:chExt cx="384" cy="384"/>
            </a:xfrm>
          </p:grpSpPr>
          <p:grpSp>
            <p:nvGrpSpPr>
              <p:cNvPr id="276515" name="Group 35"/>
              <p:cNvGrpSpPr>
                <a:grpSpLocks/>
              </p:cNvGrpSpPr>
              <p:nvPr/>
            </p:nvGrpSpPr>
            <p:grpSpPr bwMode="auto">
              <a:xfrm>
                <a:off x="1248" y="1200"/>
                <a:ext cx="384" cy="384"/>
                <a:chOff x="2016" y="912"/>
                <a:chExt cx="384" cy="384"/>
              </a:xfrm>
            </p:grpSpPr>
            <p:sp>
              <p:nvSpPr>
                <p:cNvPr id="276516" name="Text Box 36"/>
                <p:cNvSpPr txBox="1">
                  <a:spLocks noChangeArrowheads="1"/>
                </p:cNvSpPr>
                <p:nvPr/>
              </p:nvSpPr>
              <p:spPr bwMode="gray">
                <a:xfrm>
                  <a:off x="2099" y="960"/>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7797"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98"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799"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7800"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6521"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22"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23"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24"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25"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6526" name="Text Box 46"/>
              <p:cNvSpPr txBox="1">
                <a:spLocks noChangeArrowheads="1"/>
              </p:cNvSpPr>
              <p:nvPr/>
            </p:nvSpPr>
            <p:spPr bwMode="gray">
              <a:xfrm>
                <a:off x="1331" y="1248"/>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276527" name="Group 47"/>
          <p:cNvGrpSpPr>
            <a:grpSpLocks/>
          </p:cNvGrpSpPr>
          <p:nvPr/>
        </p:nvGrpSpPr>
        <p:grpSpPr bwMode="auto">
          <a:xfrm>
            <a:off x="1981200" y="3692525"/>
            <a:ext cx="5562600" cy="631825"/>
            <a:chOff x="1248" y="2326"/>
            <a:chExt cx="3360" cy="398"/>
          </a:xfrm>
        </p:grpSpPr>
        <p:sp>
          <p:nvSpPr>
            <p:cNvPr id="276528"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29" name="Text Box 49"/>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制作工作分解结构 </a:t>
              </a:r>
              <a:r>
                <a:rPr lang="en-US" altLang="zh-CN" sz="2800">
                  <a:solidFill>
                    <a:schemeClr val="tx2"/>
                  </a:solidFill>
                  <a:ea typeface="宋体" panose="02010600030101010101" pitchFamily="2" charset="-122"/>
                </a:rPr>
                <a:t>WBS</a:t>
              </a:r>
              <a:endParaRPr lang="zh-CN" altLang="en-US" sz="2800">
                <a:solidFill>
                  <a:schemeClr val="tx2"/>
                </a:solidFill>
                <a:ea typeface="宋体" panose="02010600030101010101" pitchFamily="2" charset="-122"/>
              </a:endParaRPr>
            </a:p>
          </p:txBody>
        </p:sp>
        <p:grpSp>
          <p:nvGrpSpPr>
            <p:cNvPr id="276530" name="Group 50"/>
            <p:cNvGrpSpPr>
              <a:grpSpLocks/>
            </p:cNvGrpSpPr>
            <p:nvPr/>
          </p:nvGrpSpPr>
          <p:grpSpPr bwMode="auto">
            <a:xfrm>
              <a:off x="1248" y="2340"/>
              <a:ext cx="384" cy="384"/>
              <a:chOff x="1248" y="1200"/>
              <a:chExt cx="384" cy="384"/>
            </a:xfrm>
          </p:grpSpPr>
          <p:grpSp>
            <p:nvGrpSpPr>
              <p:cNvPr id="276531" name="Group 51"/>
              <p:cNvGrpSpPr>
                <a:grpSpLocks/>
              </p:cNvGrpSpPr>
              <p:nvPr/>
            </p:nvGrpSpPr>
            <p:grpSpPr bwMode="auto">
              <a:xfrm>
                <a:off x="1248" y="1200"/>
                <a:ext cx="384" cy="384"/>
                <a:chOff x="2016" y="912"/>
                <a:chExt cx="384" cy="384"/>
              </a:xfrm>
            </p:grpSpPr>
            <p:sp>
              <p:nvSpPr>
                <p:cNvPr id="276532" name="Text Box 52"/>
                <p:cNvSpPr txBox="1">
                  <a:spLocks noChangeArrowheads="1"/>
                </p:cNvSpPr>
                <p:nvPr/>
              </p:nvSpPr>
              <p:spPr bwMode="gray">
                <a:xfrm>
                  <a:off x="2097" y="960"/>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7813"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814"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815"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7816"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6537"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38"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39"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40"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41"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6542" name="Text Box 62"/>
              <p:cNvSpPr txBox="1">
                <a:spLocks noChangeArrowheads="1"/>
              </p:cNvSpPr>
              <p:nvPr/>
            </p:nvSpPr>
            <p:spPr bwMode="gray">
              <a:xfrm>
                <a:off x="1329" y="1248"/>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276543" name="Group 63"/>
          <p:cNvGrpSpPr>
            <a:grpSpLocks/>
          </p:cNvGrpSpPr>
          <p:nvPr/>
        </p:nvGrpSpPr>
        <p:grpSpPr bwMode="auto">
          <a:xfrm>
            <a:off x="1981200" y="5486400"/>
            <a:ext cx="5638800" cy="628650"/>
            <a:chOff x="1248" y="1188"/>
            <a:chExt cx="3360" cy="396"/>
          </a:xfrm>
        </p:grpSpPr>
        <p:sp>
          <p:nvSpPr>
            <p:cNvPr id="276544"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45"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范围控制</a:t>
              </a:r>
            </a:p>
          </p:txBody>
        </p:sp>
        <p:grpSp>
          <p:nvGrpSpPr>
            <p:cNvPr id="276546" name="Group 66"/>
            <p:cNvGrpSpPr>
              <a:grpSpLocks/>
            </p:cNvGrpSpPr>
            <p:nvPr/>
          </p:nvGrpSpPr>
          <p:grpSpPr bwMode="auto">
            <a:xfrm>
              <a:off x="1248" y="1200"/>
              <a:ext cx="384" cy="384"/>
              <a:chOff x="1248" y="1200"/>
              <a:chExt cx="384" cy="384"/>
            </a:xfrm>
          </p:grpSpPr>
          <p:grpSp>
            <p:nvGrpSpPr>
              <p:cNvPr id="276547" name="Group 67"/>
              <p:cNvGrpSpPr>
                <a:grpSpLocks/>
              </p:cNvGrpSpPr>
              <p:nvPr/>
            </p:nvGrpSpPr>
            <p:grpSpPr bwMode="auto">
              <a:xfrm>
                <a:off x="1248" y="1200"/>
                <a:ext cx="384" cy="384"/>
                <a:chOff x="2016" y="912"/>
                <a:chExt cx="384" cy="384"/>
              </a:xfrm>
            </p:grpSpPr>
            <p:sp>
              <p:nvSpPr>
                <p:cNvPr id="276548" name="Text Box 68"/>
                <p:cNvSpPr txBox="1">
                  <a:spLocks noChangeArrowheads="1"/>
                </p:cNvSpPr>
                <p:nvPr/>
              </p:nvSpPr>
              <p:spPr bwMode="gray">
                <a:xfrm>
                  <a:off x="2099" y="960"/>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7829"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830"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7831"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7832" name="Oval 72"/>
                <p:cNvSpPr>
                  <a:spLocks noChangeArrowheads="1"/>
                </p:cNvSpPr>
                <p:nvPr/>
              </p:nvSpPr>
              <p:spPr bwMode="gray">
                <a:xfrm>
                  <a:off x="2040" y="936"/>
                  <a:ext cx="338"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76553"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54"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55"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56"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76557"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76558" name="Text Box 78"/>
              <p:cNvSpPr txBox="1">
                <a:spLocks noChangeArrowheads="1"/>
              </p:cNvSpPr>
              <p:nvPr/>
            </p:nvSpPr>
            <p:spPr bwMode="gray">
              <a:xfrm>
                <a:off x="1331" y="124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2EBD0BF4-2321-4F20-B63C-73F96DE84E1B}" type="slidenum">
              <a:rPr lang="en-US" altLang="zh-CN"/>
              <a:pPr/>
              <a:t>56</a:t>
            </a:fld>
            <a:endParaRPr lang="en-US" altLang="zh-CN"/>
          </a:p>
        </p:txBody>
      </p:sp>
      <p:sp>
        <p:nvSpPr>
          <p:cNvPr id="2775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范围定义</a:t>
            </a:r>
          </a:p>
        </p:txBody>
      </p:sp>
      <p:sp>
        <p:nvSpPr>
          <p:cNvPr id="277507" name="Rectangle 3"/>
          <p:cNvSpPr>
            <a:spLocks noGrp="1" noChangeArrowheads="1"/>
          </p:cNvSpPr>
          <p:nvPr>
            <p:ph type="body" idx="4294967295"/>
          </p:nvPr>
        </p:nvSpPr>
        <p:spPr>
          <a:xfrm>
            <a:off x="0" y="1133475"/>
            <a:ext cx="9144000" cy="5248275"/>
          </a:xfrm>
        </p:spPr>
        <p:txBody>
          <a:bodyPr/>
          <a:lstStyle/>
          <a:p>
            <a:pPr>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制定详细的项目范围说明书，作为将来项目决策的</a:t>
            </a:r>
            <a:r>
              <a:rPr lang="zh-CN" altLang="en-US" sz="2400" b="1" smtClean="0">
                <a:solidFill>
                  <a:srgbClr val="FFFF00"/>
                </a:solidFill>
                <a:latin typeface="微软雅黑" panose="020B0503020204020204" pitchFamily="34" charset="-122"/>
                <a:ea typeface="微软雅黑" panose="020B0503020204020204" pitchFamily="34" charset="-122"/>
              </a:rPr>
              <a:t>根据</a:t>
            </a:r>
            <a:r>
              <a:rPr lang="zh-CN" altLang="en-US" sz="2400" b="1" smtClean="0">
                <a:latin typeface="微软雅黑" panose="020B0503020204020204" pitchFamily="34" charset="-122"/>
                <a:ea typeface="微软雅黑" panose="020B0503020204020204" pitchFamily="34" charset="-122"/>
              </a:rPr>
              <a:t>。</a:t>
            </a:r>
          </a:p>
        </p:txBody>
      </p:sp>
      <p:pic>
        <p:nvPicPr>
          <p:cNvPr id="277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37195C9-F581-42FA-83CA-51515B907F42}" type="slidenum">
              <a:rPr lang="en-US" altLang="zh-CN"/>
              <a:pPr/>
              <a:t>57</a:t>
            </a:fld>
            <a:endParaRPr lang="en-US" altLang="zh-CN"/>
          </a:p>
        </p:txBody>
      </p:sp>
      <p:sp>
        <p:nvSpPr>
          <p:cNvPr id="27853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范围定义</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依据</a:t>
            </a:r>
          </a:p>
        </p:txBody>
      </p:sp>
      <p:sp>
        <p:nvSpPr>
          <p:cNvPr id="278531" name="Rectangle 3"/>
          <p:cNvSpPr>
            <a:spLocks noGrp="1" noChangeArrowheads="1"/>
          </p:cNvSpPr>
          <p:nvPr>
            <p:ph type="body" idx="4294967295"/>
          </p:nvPr>
        </p:nvSpPr>
        <p:spPr>
          <a:xfrm>
            <a:off x="228600" y="1371600"/>
            <a:ext cx="8915400" cy="5248275"/>
          </a:xfrm>
        </p:spPr>
        <p:txBody>
          <a:bodyPr/>
          <a:lstStyle/>
          <a:p>
            <a:pPr>
              <a:lnSpc>
                <a:spcPct val="120000"/>
              </a:lnSpc>
            </a:pPr>
            <a:r>
              <a:rPr lang="en-US" altLang="zh-CN" b="1" smtClean="0">
                <a:solidFill>
                  <a:srgbClr val="FFFF00"/>
                </a:solidFill>
                <a:latin typeface="微软雅黑" panose="020B0503020204020204" pitchFamily="34" charset="-122"/>
                <a:ea typeface="微软雅黑" panose="020B0503020204020204" pitchFamily="34" charset="-122"/>
              </a:rPr>
              <a:t>SOW—</a:t>
            </a:r>
            <a:r>
              <a:rPr lang="zh-CN" altLang="en-US" b="1" smtClean="0">
                <a:solidFill>
                  <a:srgbClr val="FFFF00"/>
                </a:solidFill>
                <a:latin typeface="微软雅黑" panose="020B0503020204020204" pitchFamily="34" charset="-122"/>
                <a:ea typeface="微软雅黑" panose="020B0503020204020204" pitchFamily="34" charset="-122"/>
              </a:rPr>
              <a:t>工作任务列表</a:t>
            </a:r>
          </a:p>
          <a:p>
            <a:pPr lvl="1">
              <a:lnSpc>
                <a:spcPct val="120000"/>
              </a:lnSpc>
            </a:pPr>
            <a:r>
              <a:rPr lang="en-US" altLang="zh-CN" b="1" smtClean="0">
                <a:latin typeface="微软雅黑" panose="020B0503020204020204" pitchFamily="34" charset="-122"/>
                <a:ea typeface="微软雅黑" panose="020B0503020204020204" pitchFamily="34" charset="-122"/>
              </a:rPr>
              <a:t>Statement Of Work</a:t>
            </a:r>
          </a:p>
          <a:p>
            <a:pPr lvl="1">
              <a:lnSpc>
                <a:spcPct val="120000"/>
              </a:lnSpc>
            </a:pPr>
            <a:r>
              <a:rPr lang="en-US" altLang="zh-CN" b="1" smtClean="0">
                <a:latin typeface="微软雅黑" panose="020B0503020204020204" pitchFamily="34" charset="-122"/>
                <a:ea typeface="微软雅黑" panose="020B0503020204020204" pitchFamily="34" charset="-122"/>
              </a:rPr>
              <a:t>SOW</a:t>
            </a:r>
            <a:r>
              <a:rPr lang="zh-CN" altLang="en-US" b="1" smtClean="0">
                <a:latin typeface="微软雅黑" panose="020B0503020204020204" pitchFamily="34" charset="-122"/>
                <a:ea typeface="微软雅黑" panose="020B0503020204020204" pitchFamily="34" charset="-122"/>
              </a:rPr>
              <a:t>往往作为项目合同的</a:t>
            </a:r>
            <a:r>
              <a:rPr lang="zh-CN" altLang="en-US" b="1" smtClean="0">
                <a:solidFill>
                  <a:srgbClr val="FFFF00"/>
                </a:solidFill>
                <a:latin typeface="微软雅黑" panose="020B0503020204020204" pitchFamily="34" charset="-122"/>
                <a:ea typeface="微软雅黑" panose="020B0503020204020204" pitchFamily="34" charset="-122"/>
              </a:rPr>
              <a:t>主要附件</a:t>
            </a:r>
          </a:p>
          <a:p>
            <a:pPr lvl="1">
              <a:lnSpc>
                <a:spcPct val="120000"/>
              </a:lnSpc>
            </a:pPr>
            <a:r>
              <a:rPr lang="zh-CN" altLang="en-US" b="1" smtClean="0">
                <a:latin typeface="微软雅黑" panose="020B0503020204020204" pitchFamily="34" charset="-122"/>
                <a:ea typeface="微软雅黑" panose="020B0503020204020204" pitchFamily="34" charset="-122"/>
              </a:rPr>
              <a:t>为制订详细计划、</a:t>
            </a:r>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（工作任务分解）</a:t>
            </a:r>
            <a:r>
              <a:rPr lang="zh-CN" altLang="en-US" b="1" smtClean="0">
                <a:solidFill>
                  <a:srgbClr val="FFFF00"/>
                </a:solidFill>
                <a:latin typeface="微软雅黑" panose="020B0503020204020204" pitchFamily="34" charset="-122"/>
                <a:ea typeface="微软雅黑" panose="020B0503020204020204" pitchFamily="34" charset="-122"/>
              </a:rPr>
              <a:t>提供依据</a:t>
            </a:r>
          </a:p>
          <a:p>
            <a:pPr lvl="1">
              <a:lnSpc>
                <a:spcPct val="120000"/>
              </a:lnSpc>
            </a:pPr>
            <a:r>
              <a:rPr lang="en-US" altLang="zh-CN" b="1" smtClean="0">
                <a:latin typeface="微软雅黑" panose="020B0503020204020204" pitchFamily="34" charset="-122"/>
                <a:ea typeface="微软雅黑" panose="020B0503020204020204" pitchFamily="34" charset="-122"/>
              </a:rPr>
              <a:t>SOW</a:t>
            </a:r>
            <a:r>
              <a:rPr lang="zh-CN" altLang="en-US" b="1" smtClean="0">
                <a:latin typeface="微软雅黑" panose="020B0503020204020204" pitchFamily="34" charset="-122"/>
                <a:ea typeface="微软雅黑" panose="020B0503020204020204" pitchFamily="34" charset="-122"/>
              </a:rPr>
              <a:t>的</a:t>
            </a:r>
            <a:r>
              <a:rPr lang="zh-CN" altLang="en-US" b="1" smtClean="0">
                <a:solidFill>
                  <a:srgbClr val="FFFF00"/>
                </a:solidFill>
                <a:latin typeface="微软雅黑" panose="020B0503020204020204" pitchFamily="34" charset="-122"/>
                <a:ea typeface="微软雅黑" panose="020B0503020204020204" pitchFamily="34" charset="-122"/>
              </a:rPr>
              <a:t>主要目的</a:t>
            </a:r>
            <a:r>
              <a:rPr lang="zh-CN" altLang="en-US" b="1" smtClean="0">
                <a:latin typeface="微软雅黑" panose="020B0503020204020204" pitchFamily="34" charset="-122"/>
                <a:ea typeface="微软雅黑" panose="020B0503020204020204" pitchFamily="34" charset="-122"/>
              </a:rPr>
              <a:t>是界定工作范围</a:t>
            </a:r>
          </a:p>
          <a:p>
            <a:pPr lvl="2">
              <a:lnSpc>
                <a:spcPct val="120000"/>
              </a:lnSpc>
            </a:pPr>
            <a:r>
              <a:rPr lang="zh-CN" altLang="en-US" b="1" smtClean="0">
                <a:latin typeface="微软雅黑" panose="020B0503020204020204" pitchFamily="34" charset="-122"/>
                <a:ea typeface="微软雅黑" panose="020B0503020204020204" pitchFamily="34" charset="-122"/>
              </a:rPr>
              <a:t>时间</a:t>
            </a:r>
          </a:p>
          <a:p>
            <a:pPr lvl="2">
              <a:lnSpc>
                <a:spcPct val="120000"/>
              </a:lnSpc>
            </a:pPr>
            <a:r>
              <a:rPr lang="zh-CN" altLang="en-US" b="1" smtClean="0">
                <a:latin typeface="微软雅黑" panose="020B0503020204020204" pitchFamily="34" charset="-122"/>
                <a:ea typeface="微软雅黑" panose="020B0503020204020204" pitchFamily="34" charset="-122"/>
              </a:rPr>
              <a:t>费用</a:t>
            </a:r>
          </a:p>
          <a:p>
            <a:pPr lvl="2">
              <a:lnSpc>
                <a:spcPct val="120000"/>
              </a:lnSpc>
            </a:pPr>
            <a:r>
              <a:rPr lang="zh-CN" altLang="en-US" b="1" smtClean="0">
                <a:latin typeface="微软雅黑" panose="020B0503020204020204" pitchFamily="34" charset="-122"/>
                <a:ea typeface="微软雅黑" panose="020B0503020204020204" pitchFamily="34" charset="-122"/>
              </a:rPr>
              <a:t>质量</a:t>
            </a:r>
          </a:p>
          <a:p>
            <a:pPr>
              <a:lnSpc>
                <a:spcPct val="120000"/>
              </a:lnSpc>
            </a:pP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9DC0117-93D3-47ED-802D-7A011258CCFB}" type="slidenum">
              <a:rPr lang="en-US" altLang="zh-CN"/>
              <a:pPr/>
              <a:t>58</a:t>
            </a:fld>
            <a:endParaRPr lang="en-US" altLang="zh-CN"/>
          </a:p>
        </p:txBody>
      </p:sp>
      <p:sp>
        <p:nvSpPr>
          <p:cNvPr id="27955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范围定义</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依据</a:t>
            </a:r>
          </a:p>
        </p:txBody>
      </p:sp>
      <p:sp>
        <p:nvSpPr>
          <p:cNvPr id="279555" name="Rectangle 3"/>
          <p:cNvSpPr>
            <a:spLocks noGrp="1" noChangeArrowheads="1"/>
          </p:cNvSpPr>
          <p:nvPr>
            <p:ph type="body" idx="4294967295"/>
          </p:nvPr>
        </p:nvSpPr>
        <p:spPr>
          <a:xfrm>
            <a:off x="250825" y="1125538"/>
            <a:ext cx="8281988" cy="5248275"/>
          </a:xfrm>
        </p:spPr>
        <p:txBody>
          <a:bodyPr/>
          <a:lstStyle/>
          <a:p>
            <a:pPr>
              <a:lnSpc>
                <a:spcPct val="130000"/>
              </a:lnSpc>
            </a:pPr>
            <a:r>
              <a:rPr lang="en-US" altLang="zh-CN" b="1" smtClean="0">
                <a:solidFill>
                  <a:srgbClr val="FFFF00"/>
                </a:solidFill>
                <a:latin typeface="微软雅黑" panose="020B0503020204020204" pitchFamily="34" charset="-122"/>
                <a:ea typeface="微软雅黑" panose="020B0503020204020204" pitchFamily="34" charset="-122"/>
              </a:rPr>
              <a:t>SOW</a:t>
            </a:r>
            <a:r>
              <a:rPr lang="zh-CN" altLang="en-US" b="1" smtClean="0">
                <a:solidFill>
                  <a:srgbClr val="FFFF00"/>
                </a:solidFill>
                <a:latin typeface="微软雅黑" panose="020B0503020204020204" pitchFamily="34" charset="-122"/>
                <a:ea typeface="微软雅黑" panose="020B0503020204020204" pitchFamily="34" charset="-122"/>
              </a:rPr>
              <a:t>的主要内容</a:t>
            </a:r>
          </a:p>
          <a:p>
            <a:pPr lvl="1">
              <a:lnSpc>
                <a:spcPct val="130000"/>
              </a:lnSpc>
            </a:pPr>
            <a:r>
              <a:rPr lang="zh-CN" altLang="en-US" b="1" smtClean="0">
                <a:latin typeface="微软雅黑" panose="020B0503020204020204" pitchFamily="34" charset="-122"/>
                <a:ea typeface="微软雅黑" panose="020B0503020204020204" pitchFamily="34" charset="-122"/>
              </a:rPr>
              <a:t>工作范围</a:t>
            </a:r>
          </a:p>
          <a:p>
            <a:pPr lvl="2">
              <a:lnSpc>
                <a:spcPct val="130000"/>
              </a:lnSpc>
            </a:pPr>
            <a:r>
              <a:rPr lang="zh-CN" altLang="en-US" b="1" smtClean="0">
                <a:latin typeface="微软雅黑" panose="020B0503020204020204" pitchFamily="34" charset="-122"/>
                <a:ea typeface="微软雅黑" panose="020B0503020204020204" pitchFamily="34" charset="-122"/>
              </a:rPr>
              <a:t>包含的工作任务</a:t>
            </a:r>
          </a:p>
          <a:p>
            <a:pPr lvl="2">
              <a:lnSpc>
                <a:spcPct val="130000"/>
              </a:lnSpc>
            </a:pPr>
            <a:r>
              <a:rPr lang="zh-CN" altLang="en-US" b="1" smtClean="0">
                <a:latin typeface="微软雅黑" panose="020B0503020204020204" pitchFamily="34" charset="-122"/>
                <a:ea typeface="微软雅黑" panose="020B0503020204020204" pitchFamily="34" charset="-122"/>
              </a:rPr>
              <a:t>不包含的工作任务</a:t>
            </a:r>
            <a:endParaRPr lang="en-US" altLang="zh-CN" sz="2800" b="1" smtClean="0">
              <a:latin typeface="微软雅黑" panose="020B0503020204020204" pitchFamily="34" charset="-122"/>
              <a:ea typeface="微软雅黑" panose="020B0503020204020204" pitchFamily="34" charset="-122"/>
            </a:endParaRPr>
          </a:p>
          <a:p>
            <a:pPr lvl="1">
              <a:lnSpc>
                <a:spcPct val="130000"/>
              </a:lnSpc>
            </a:pPr>
            <a:r>
              <a:rPr lang="zh-CN" altLang="en-US" b="1" smtClean="0">
                <a:latin typeface="微软雅黑" panose="020B0503020204020204" pitchFamily="34" charset="-122"/>
                <a:ea typeface="微软雅黑" panose="020B0503020204020204" pitchFamily="34" charset="-122"/>
              </a:rPr>
              <a:t>交付物描述</a:t>
            </a:r>
          </a:p>
          <a:p>
            <a:pPr lvl="1">
              <a:lnSpc>
                <a:spcPct val="130000"/>
              </a:lnSpc>
            </a:pPr>
            <a:r>
              <a:rPr lang="zh-CN" altLang="en-US" b="1" smtClean="0">
                <a:latin typeface="微软雅黑" panose="020B0503020204020204" pitchFamily="34" charset="-122"/>
                <a:ea typeface="微软雅黑" panose="020B0503020204020204" pitchFamily="34" charset="-122"/>
              </a:rPr>
              <a:t>进度安排</a:t>
            </a:r>
          </a:p>
          <a:p>
            <a:pPr lvl="1">
              <a:lnSpc>
                <a:spcPct val="130000"/>
              </a:lnSpc>
            </a:pPr>
            <a:r>
              <a:rPr lang="zh-CN" altLang="en-US" b="1" smtClean="0">
                <a:latin typeface="微软雅黑" panose="020B0503020204020204" pitchFamily="34" charset="-122"/>
                <a:ea typeface="微软雅黑" panose="020B0503020204020204" pitchFamily="34" charset="-122"/>
              </a:rPr>
              <a:t>资源需求</a:t>
            </a:r>
          </a:p>
          <a:p>
            <a:pPr lvl="1">
              <a:lnSpc>
                <a:spcPct val="130000"/>
              </a:lnSpc>
            </a:pPr>
            <a:r>
              <a:rPr lang="zh-CN" altLang="en-US" b="1" smtClean="0">
                <a:latin typeface="微软雅黑" panose="020B0503020204020204" pitchFamily="34" charset="-122"/>
                <a:ea typeface="微软雅黑" panose="020B0503020204020204" pitchFamily="34" charset="-122"/>
              </a:rPr>
              <a:t>验收标准与流程</a:t>
            </a:r>
          </a:p>
          <a:p>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A932EA2-06CA-41AE-A082-0C2586465A9E}" type="slidenum">
              <a:rPr lang="en-US" altLang="zh-CN"/>
              <a:pPr/>
              <a:t>59</a:t>
            </a:fld>
            <a:endParaRPr lang="en-US" altLang="zh-CN"/>
          </a:p>
        </p:txBody>
      </p:sp>
      <p:sp>
        <p:nvSpPr>
          <p:cNvPr id="28057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范围定义</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依据</a:t>
            </a:r>
          </a:p>
        </p:txBody>
      </p:sp>
      <p:sp>
        <p:nvSpPr>
          <p:cNvPr id="280579" name="Rectangle 3"/>
          <p:cNvSpPr>
            <a:spLocks noGrp="1" noChangeArrowheads="1"/>
          </p:cNvSpPr>
          <p:nvPr>
            <p:ph type="body" idx="4294967295"/>
          </p:nvPr>
        </p:nvSpPr>
        <p:spPr>
          <a:xfrm>
            <a:off x="1143000" y="1295400"/>
            <a:ext cx="7605713" cy="5248275"/>
          </a:xfrm>
        </p:spPr>
        <p:txBody>
          <a:bodyPr/>
          <a:lstStyle/>
          <a:p>
            <a:pPr>
              <a:lnSpc>
                <a:spcPct val="150000"/>
              </a:lnSpc>
            </a:pPr>
            <a:r>
              <a:rPr lang="zh-CN" altLang="en-US" sz="2400" b="1" smtClean="0">
                <a:latin typeface="微软雅黑" panose="020B0503020204020204" pitchFamily="34" charset="-122"/>
                <a:ea typeface="微软雅黑" panose="020B0503020204020204" pitchFamily="34" charset="-122"/>
              </a:rPr>
              <a:t>项目初步范围说明书</a:t>
            </a:r>
          </a:p>
          <a:p>
            <a:pPr lvl="1">
              <a:lnSpc>
                <a:spcPct val="150000"/>
              </a:lnSpc>
            </a:pPr>
            <a:r>
              <a:rPr lang="zh-CN" altLang="en-US" sz="2400" b="1" smtClean="0">
                <a:latin typeface="微软雅黑" panose="020B0503020204020204" pitchFamily="34" charset="-122"/>
                <a:ea typeface="微软雅黑" panose="020B0503020204020204" pitchFamily="34" charset="-122"/>
              </a:rPr>
              <a:t>项目背景（说明执行项目的理由）</a:t>
            </a:r>
          </a:p>
          <a:p>
            <a:pPr lvl="1">
              <a:lnSpc>
                <a:spcPct val="150000"/>
              </a:lnSpc>
            </a:pPr>
            <a:r>
              <a:rPr lang="zh-CN" altLang="en-US" sz="2400" b="1" smtClean="0">
                <a:latin typeface="微软雅黑" panose="020B0503020204020204" pitchFamily="34" charset="-122"/>
                <a:ea typeface="微软雅黑" panose="020B0503020204020204" pitchFamily="34" charset="-122"/>
              </a:rPr>
              <a:t>项目的产品描述</a:t>
            </a:r>
          </a:p>
          <a:p>
            <a:pPr lvl="1">
              <a:lnSpc>
                <a:spcPct val="150000"/>
              </a:lnSpc>
            </a:pPr>
            <a:r>
              <a:rPr lang="zh-CN" altLang="en-US" sz="2400" b="1" smtClean="0">
                <a:latin typeface="微软雅黑" panose="020B0503020204020204" pitchFamily="34" charset="-122"/>
                <a:ea typeface="微软雅黑" panose="020B0503020204020204" pitchFamily="34" charset="-122"/>
              </a:rPr>
              <a:t>项目的可交付物</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通常是产品的细分</a:t>
            </a:r>
          </a:p>
          <a:p>
            <a:pPr lvl="1">
              <a:lnSpc>
                <a:spcPct val="150000"/>
              </a:lnSpc>
            </a:pPr>
            <a:r>
              <a:rPr lang="zh-CN" altLang="en-US" sz="2400" b="1" smtClean="0">
                <a:latin typeface="微软雅黑" panose="020B0503020204020204" pitchFamily="34" charset="-122"/>
                <a:ea typeface="微软雅黑" panose="020B0503020204020204" pitchFamily="34" charset="-122"/>
              </a:rPr>
              <a:t>项目的目标</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进度、费用、质量</a:t>
            </a:r>
          </a:p>
          <a:p>
            <a:pPr lvl="3">
              <a:lnSpc>
                <a:spcPct val="150000"/>
              </a:lnSpc>
            </a:pPr>
            <a:r>
              <a:rPr lang="zh-CN" altLang="en-US" sz="2400" b="1" smtClean="0">
                <a:latin typeface="微软雅黑" panose="020B0503020204020204" pitchFamily="34" charset="-122"/>
                <a:ea typeface="微软雅黑" panose="020B0503020204020204" pitchFamily="34" charset="-122"/>
              </a:rPr>
              <a:t>避免非量化的目标，非量化的目标往往为项目的失败埋下伏笔</a:t>
            </a:r>
          </a:p>
          <a:p>
            <a:pPr>
              <a:lnSpc>
                <a:spcPct val="150000"/>
              </a:lnSpc>
            </a:pPr>
            <a:endParaRPr lang="zh-CN" altLang="en-US" sz="24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3BB80D2-5400-4F3B-9D9B-FD37010561A9}" type="slidenum">
              <a:rPr lang="en-US" altLang="zh-CN"/>
              <a:pPr/>
              <a:t>6</a:t>
            </a:fld>
            <a:endParaRPr lang="en-US" altLang="zh-CN"/>
          </a:p>
        </p:txBody>
      </p:sp>
      <p:sp>
        <p:nvSpPr>
          <p:cNvPr id="41986"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项目案例(</a:t>
            </a:r>
            <a:r>
              <a:rPr lang="en-US" altLang="zh-CN" smtClean="0">
                <a:effectLst/>
                <a:latin typeface="微软雅黑" panose="020B0503020204020204" pitchFamily="34" charset="-122"/>
                <a:ea typeface="微软雅黑" panose="020B0503020204020204" pitchFamily="34" charset="-122"/>
              </a:rPr>
              <a:t>3/3)</a:t>
            </a:r>
          </a:p>
        </p:txBody>
      </p:sp>
      <p:sp>
        <p:nvSpPr>
          <p:cNvPr id="41987" name="Rectangle 3"/>
          <p:cNvSpPr>
            <a:spLocks noGrp="1" noChangeArrowheads="1"/>
          </p:cNvSpPr>
          <p:nvPr>
            <p:ph type="body" idx="1"/>
          </p:nvPr>
        </p:nvSpPr>
        <p:spPr>
          <a:xfrm>
            <a:off x="457200" y="1524000"/>
            <a:ext cx="8507413" cy="4724400"/>
          </a:xfrm>
        </p:spPr>
        <p:txBody>
          <a:bodyPr/>
          <a:lstStyle/>
          <a:p>
            <a:r>
              <a:rPr lang="zh-CN" altLang="en-US" sz="2800" b="1" smtClean="0">
                <a:latin typeface="微软雅黑" panose="020B0503020204020204" pitchFamily="34" charset="-122"/>
                <a:ea typeface="微软雅黑" panose="020B0503020204020204" pitchFamily="34" charset="-122"/>
              </a:rPr>
              <a:t>小王很茫然，面临许多问题</a:t>
            </a:r>
          </a:p>
          <a:p>
            <a:pPr lvl="1"/>
            <a:r>
              <a:rPr lang="zh-CN" altLang="en-US" sz="2400" b="1" smtClean="0">
                <a:latin typeface="微软雅黑" panose="020B0503020204020204" pitchFamily="34" charset="-122"/>
                <a:ea typeface="微软雅黑" panose="020B0503020204020204" pitchFamily="34" charset="-122"/>
              </a:rPr>
              <a:t>如何着手开展工作？</a:t>
            </a:r>
          </a:p>
          <a:p>
            <a:pPr lvl="1"/>
            <a:r>
              <a:rPr lang="zh-CN" altLang="en-US" sz="2400" b="1" smtClean="0">
                <a:latin typeface="微软雅黑" panose="020B0503020204020204" pitchFamily="34" charset="-122"/>
                <a:ea typeface="微软雅黑" panose="020B0503020204020204" pitchFamily="34" charset="-122"/>
              </a:rPr>
              <a:t>能否以及如何保证在规定的时间约束范围内完成工程？</a:t>
            </a:r>
          </a:p>
          <a:p>
            <a:pPr lvl="1"/>
            <a:r>
              <a:rPr lang="zh-CN" altLang="en-US" sz="2400" b="1" smtClean="0">
                <a:latin typeface="微软雅黑" panose="020B0503020204020204" pitchFamily="34" charset="-122"/>
                <a:ea typeface="微软雅黑" panose="020B0503020204020204" pitchFamily="34" charset="-122"/>
              </a:rPr>
              <a:t>如何保证所开发的软件系统的质量？</a:t>
            </a:r>
          </a:p>
          <a:p>
            <a:pPr lvl="1"/>
            <a:r>
              <a:rPr lang="zh-CN" altLang="en-US" sz="2400" b="1" smtClean="0">
                <a:latin typeface="微软雅黑" panose="020B0503020204020204" pitchFamily="34" charset="-122"/>
                <a:ea typeface="微软雅黑" panose="020B0503020204020204" pitchFamily="34" charset="-122"/>
              </a:rPr>
              <a:t>怎么去组织手下的技术人员，让他们充满激情地工作？</a:t>
            </a:r>
          </a:p>
          <a:p>
            <a:pPr lvl="1"/>
            <a:r>
              <a:rPr lang="zh-CN" altLang="en-US" sz="2400" b="1" smtClean="0">
                <a:latin typeface="微软雅黑" panose="020B0503020204020204" pitchFamily="34" charset="-122"/>
                <a:ea typeface="微软雅黑" panose="020B0503020204020204" pitchFamily="34" charset="-122"/>
              </a:rPr>
              <a:t>如何确保项目不会失控？</a:t>
            </a:r>
          </a:p>
          <a:p>
            <a:pPr lvl="1"/>
            <a:r>
              <a:rPr lang="zh-CN" altLang="en-US" sz="2400" b="1" smtClean="0">
                <a:latin typeface="微软雅黑" panose="020B0503020204020204" pitchFamily="34" charset="-122"/>
                <a:ea typeface="微软雅黑" panose="020B0503020204020204" pitchFamily="34" charset="-122"/>
              </a:rPr>
              <a:t>如何在实施过程中处理各种应急事件？</a:t>
            </a:r>
          </a:p>
          <a:p>
            <a:pPr lvl="1"/>
            <a:r>
              <a:rPr lang="zh-CN" altLang="en-US" sz="2400" b="1" smtClean="0">
                <a:latin typeface="微软雅黑" panose="020B0503020204020204" pitchFamily="34" charset="-122"/>
                <a:ea typeface="微软雅黑" panose="020B0503020204020204" pitchFamily="34" charset="-122"/>
              </a:rPr>
              <a:t>… …</a:t>
            </a:r>
          </a:p>
          <a:p>
            <a:r>
              <a:rPr lang="zh-CN" altLang="en-US" sz="2800" b="1" smtClean="0">
                <a:latin typeface="微软雅黑" panose="020B0503020204020204" pitchFamily="34" charset="-122"/>
                <a:ea typeface="微软雅黑" panose="020B0503020204020204" pitchFamily="34" charset="-122"/>
              </a:rPr>
              <a:t>这些问题都是软件项目开发必须解决的，而且不是纯粹的技术性问题</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C99A322-962A-4397-B269-01DFEB96F6EF}" type="slidenum">
              <a:rPr lang="en-US" altLang="zh-CN"/>
              <a:pPr/>
              <a:t>60</a:t>
            </a:fld>
            <a:endParaRPr lang="en-US" altLang="zh-CN"/>
          </a:p>
        </p:txBody>
      </p:sp>
      <p:sp>
        <p:nvSpPr>
          <p:cNvPr id="281602" name="Rectangle 2"/>
          <p:cNvSpPr>
            <a:spLocks noGrp="1" noChangeArrowheads="1"/>
          </p:cNvSpPr>
          <p:nvPr>
            <p:ph type="title" idx="4294967295"/>
          </p:nvPr>
        </p:nvSpPr>
        <p:spPr>
          <a:xfrm>
            <a:off x="457200" y="152400"/>
            <a:ext cx="8002588"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范围定义</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sp>
        <p:nvSpPr>
          <p:cNvPr id="281603" name="Rectangle 3"/>
          <p:cNvSpPr>
            <a:spLocks noGrp="1" noChangeArrowheads="1"/>
          </p:cNvSpPr>
          <p:nvPr>
            <p:ph type="body" idx="4294967295"/>
          </p:nvPr>
        </p:nvSpPr>
        <p:spPr>
          <a:xfrm>
            <a:off x="900113" y="1524000"/>
            <a:ext cx="7786687" cy="4724400"/>
          </a:xfrm>
        </p:spPr>
        <p:txBody>
          <a:bodyPr/>
          <a:lstStyle/>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、产品分析</a:t>
            </a:r>
            <a:endParaRPr lang="zh-CN" altLang="en-US"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、其他方案识别</a:t>
            </a: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、专家判断</a:t>
            </a:r>
            <a:endParaRPr lang="zh-CN" altLang="en-US" sz="2400"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4</a:t>
            </a:r>
            <a:r>
              <a:rPr lang="zh-CN" altLang="en-US" sz="2800" b="1" smtClean="0">
                <a:latin typeface="微软雅黑" panose="020B0503020204020204" pitchFamily="34" charset="-122"/>
                <a:ea typeface="微软雅黑" panose="020B0503020204020204" pitchFamily="34" charset="-122"/>
              </a:rPr>
              <a:t>、利害关系者分析</a:t>
            </a:r>
          </a:p>
          <a:p>
            <a:pPr>
              <a:lnSpc>
                <a:spcPct val="120000"/>
              </a:lnSpc>
              <a:buFont typeface="Arial" panose="020B0604020202020204" pitchFamily="34" charset="0"/>
              <a:buNone/>
            </a:pP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A1AEF92E-5FC7-4612-902C-14B252AFBC9D}" type="slidenum">
              <a:rPr lang="en-US" altLang="zh-CN"/>
              <a:pPr/>
              <a:t>61</a:t>
            </a:fld>
            <a:endParaRPr lang="en-US" altLang="zh-CN"/>
          </a:p>
        </p:txBody>
      </p:sp>
      <p:sp>
        <p:nvSpPr>
          <p:cNvPr id="2836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283651" name="Group 3"/>
          <p:cNvGrpSpPr>
            <a:grpSpLocks/>
          </p:cNvGrpSpPr>
          <p:nvPr/>
        </p:nvGrpSpPr>
        <p:grpSpPr bwMode="auto">
          <a:xfrm>
            <a:off x="2005013" y="2771775"/>
            <a:ext cx="5538787" cy="609600"/>
            <a:chOff x="1263" y="1881"/>
            <a:chExt cx="3345" cy="384"/>
          </a:xfrm>
        </p:grpSpPr>
        <p:grpSp>
          <p:nvGrpSpPr>
            <p:cNvPr id="283652" name="Group 4"/>
            <p:cNvGrpSpPr>
              <a:grpSpLocks/>
            </p:cNvGrpSpPr>
            <p:nvPr/>
          </p:nvGrpSpPr>
          <p:grpSpPr bwMode="auto">
            <a:xfrm>
              <a:off x="1263" y="1881"/>
              <a:ext cx="384" cy="384"/>
              <a:chOff x="816" y="1872"/>
              <a:chExt cx="384" cy="384"/>
            </a:xfrm>
          </p:grpSpPr>
          <p:sp>
            <p:nvSpPr>
              <p:cNvPr id="118789"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790"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791" name="Oval 7"/>
              <p:cNvSpPr>
                <a:spLocks noChangeArrowheads="1"/>
              </p:cNvSpPr>
              <p:nvPr/>
            </p:nvSpPr>
            <p:spPr bwMode="gray">
              <a:xfrm>
                <a:off x="841" y="1897"/>
                <a:ext cx="337"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8792" name="Oval 8"/>
              <p:cNvSpPr>
                <a:spLocks noChangeArrowheads="1"/>
              </p:cNvSpPr>
              <p:nvPr/>
            </p:nvSpPr>
            <p:spPr bwMode="gray">
              <a:xfrm>
                <a:off x="866" y="1922"/>
                <a:ext cx="337"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8365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5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5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6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6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8366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6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范围定义</a:t>
              </a:r>
            </a:p>
          </p:txBody>
        </p:sp>
        <p:sp>
          <p:nvSpPr>
            <p:cNvPr id="283664" name="Text Box 16"/>
            <p:cNvSpPr txBox="1">
              <a:spLocks noChangeArrowheads="1"/>
            </p:cNvSpPr>
            <p:nvPr/>
          </p:nvSpPr>
          <p:spPr bwMode="gray">
            <a:xfrm>
              <a:off x="1348" y="1934"/>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283665" name="Group 17"/>
          <p:cNvGrpSpPr>
            <a:grpSpLocks/>
          </p:cNvGrpSpPr>
          <p:nvPr/>
        </p:nvGrpSpPr>
        <p:grpSpPr bwMode="auto">
          <a:xfrm>
            <a:off x="2024063" y="4572000"/>
            <a:ext cx="5595937" cy="614363"/>
            <a:chOff x="1275" y="3015"/>
            <a:chExt cx="3333" cy="387"/>
          </a:xfrm>
        </p:grpSpPr>
        <p:grpSp>
          <p:nvGrpSpPr>
            <p:cNvPr id="283666" name="Group 18"/>
            <p:cNvGrpSpPr>
              <a:grpSpLocks/>
            </p:cNvGrpSpPr>
            <p:nvPr/>
          </p:nvGrpSpPr>
          <p:grpSpPr bwMode="auto">
            <a:xfrm>
              <a:off x="1275" y="3015"/>
              <a:ext cx="384" cy="384"/>
              <a:chOff x="816" y="1872"/>
              <a:chExt cx="384" cy="384"/>
            </a:xfrm>
          </p:grpSpPr>
          <p:sp>
            <p:nvSpPr>
              <p:cNvPr id="118803"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04"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05" name="Oval 21"/>
              <p:cNvSpPr>
                <a:spLocks noChangeArrowheads="1"/>
              </p:cNvSpPr>
              <p:nvPr/>
            </p:nvSpPr>
            <p:spPr bwMode="gray">
              <a:xfrm>
                <a:off x="841" y="1897"/>
                <a:ext cx="338"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8806"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8367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7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7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7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7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8367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7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范围核实</a:t>
              </a:r>
            </a:p>
          </p:txBody>
        </p:sp>
        <p:sp>
          <p:nvSpPr>
            <p:cNvPr id="283678" name="Text Box 30"/>
            <p:cNvSpPr txBox="1">
              <a:spLocks noChangeArrowheads="1"/>
            </p:cNvSpPr>
            <p:nvPr/>
          </p:nvSpPr>
          <p:spPr bwMode="gray">
            <a:xfrm>
              <a:off x="1368" y="305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283679" name="Group 31"/>
          <p:cNvGrpSpPr>
            <a:grpSpLocks/>
          </p:cNvGrpSpPr>
          <p:nvPr/>
        </p:nvGrpSpPr>
        <p:grpSpPr bwMode="auto">
          <a:xfrm>
            <a:off x="1981200" y="1885950"/>
            <a:ext cx="5562600" cy="628650"/>
            <a:chOff x="1248" y="1188"/>
            <a:chExt cx="3360" cy="396"/>
          </a:xfrm>
        </p:grpSpPr>
        <p:sp>
          <p:nvSpPr>
            <p:cNvPr id="28368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范围规划</a:t>
              </a:r>
            </a:p>
          </p:txBody>
        </p:sp>
        <p:grpSp>
          <p:nvGrpSpPr>
            <p:cNvPr id="283682" name="Group 34"/>
            <p:cNvGrpSpPr>
              <a:grpSpLocks/>
            </p:cNvGrpSpPr>
            <p:nvPr/>
          </p:nvGrpSpPr>
          <p:grpSpPr bwMode="auto">
            <a:xfrm>
              <a:off x="1248" y="1200"/>
              <a:ext cx="384" cy="384"/>
              <a:chOff x="1248" y="1200"/>
              <a:chExt cx="384" cy="384"/>
            </a:xfrm>
          </p:grpSpPr>
          <p:grpSp>
            <p:nvGrpSpPr>
              <p:cNvPr id="283683" name="Group 35"/>
              <p:cNvGrpSpPr>
                <a:grpSpLocks/>
              </p:cNvGrpSpPr>
              <p:nvPr/>
            </p:nvGrpSpPr>
            <p:grpSpPr bwMode="auto">
              <a:xfrm>
                <a:off x="1248" y="1200"/>
                <a:ext cx="384" cy="384"/>
                <a:chOff x="2016" y="912"/>
                <a:chExt cx="384" cy="384"/>
              </a:xfrm>
            </p:grpSpPr>
            <p:sp>
              <p:nvSpPr>
                <p:cNvPr id="283684" name="Text Box 36"/>
                <p:cNvSpPr txBox="1">
                  <a:spLocks noChangeArrowheads="1"/>
                </p:cNvSpPr>
                <p:nvPr/>
              </p:nvSpPr>
              <p:spPr bwMode="gray">
                <a:xfrm>
                  <a:off x="2099" y="960"/>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8821"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22"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23"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8824"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8368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9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9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9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69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83694" name="Text Box 46"/>
              <p:cNvSpPr txBox="1">
                <a:spLocks noChangeArrowheads="1"/>
              </p:cNvSpPr>
              <p:nvPr/>
            </p:nvSpPr>
            <p:spPr bwMode="gray">
              <a:xfrm>
                <a:off x="1331" y="1248"/>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283695" name="Group 47"/>
          <p:cNvGrpSpPr>
            <a:grpSpLocks/>
          </p:cNvGrpSpPr>
          <p:nvPr/>
        </p:nvGrpSpPr>
        <p:grpSpPr bwMode="auto">
          <a:xfrm>
            <a:off x="1981200" y="3692525"/>
            <a:ext cx="5562600" cy="631825"/>
            <a:chOff x="1248" y="2326"/>
            <a:chExt cx="3360" cy="398"/>
          </a:xfrm>
        </p:grpSpPr>
        <p:sp>
          <p:nvSpPr>
            <p:cNvPr id="28369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97" name="Text Box 49"/>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rgbClr val="FFFF00"/>
                  </a:solidFill>
                  <a:ea typeface="宋体" panose="02010600030101010101" pitchFamily="2" charset="-122"/>
                </a:rPr>
                <a:t>制作工作分解结构 </a:t>
              </a:r>
              <a:r>
                <a:rPr lang="en-US" altLang="zh-CN" sz="2800">
                  <a:solidFill>
                    <a:srgbClr val="FFFF00"/>
                  </a:solidFill>
                  <a:ea typeface="宋体" panose="02010600030101010101" pitchFamily="2" charset="-122"/>
                </a:rPr>
                <a:t>WBS</a:t>
              </a:r>
              <a:endParaRPr lang="zh-CN" altLang="en-US" sz="2800">
                <a:solidFill>
                  <a:srgbClr val="FFFF00"/>
                </a:solidFill>
                <a:ea typeface="宋体" panose="02010600030101010101" pitchFamily="2" charset="-122"/>
              </a:endParaRPr>
            </a:p>
          </p:txBody>
        </p:sp>
        <p:grpSp>
          <p:nvGrpSpPr>
            <p:cNvPr id="283698" name="Group 50"/>
            <p:cNvGrpSpPr>
              <a:grpSpLocks/>
            </p:cNvGrpSpPr>
            <p:nvPr/>
          </p:nvGrpSpPr>
          <p:grpSpPr bwMode="auto">
            <a:xfrm>
              <a:off x="1248" y="2340"/>
              <a:ext cx="384" cy="384"/>
              <a:chOff x="1248" y="1200"/>
              <a:chExt cx="384" cy="384"/>
            </a:xfrm>
          </p:grpSpPr>
          <p:grpSp>
            <p:nvGrpSpPr>
              <p:cNvPr id="283699" name="Group 51"/>
              <p:cNvGrpSpPr>
                <a:grpSpLocks/>
              </p:cNvGrpSpPr>
              <p:nvPr/>
            </p:nvGrpSpPr>
            <p:grpSpPr bwMode="auto">
              <a:xfrm>
                <a:off x="1248" y="1200"/>
                <a:ext cx="384" cy="384"/>
                <a:chOff x="2016" y="912"/>
                <a:chExt cx="384" cy="384"/>
              </a:xfrm>
            </p:grpSpPr>
            <p:sp>
              <p:nvSpPr>
                <p:cNvPr id="283700" name="Text Box 52"/>
                <p:cNvSpPr txBox="1">
                  <a:spLocks noChangeArrowheads="1"/>
                </p:cNvSpPr>
                <p:nvPr/>
              </p:nvSpPr>
              <p:spPr bwMode="gray">
                <a:xfrm>
                  <a:off x="2097" y="960"/>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8837"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38"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39"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8840"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8370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0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0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0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0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83710" name="Text Box 62"/>
              <p:cNvSpPr txBox="1">
                <a:spLocks noChangeArrowheads="1"/>
              </p:cNvSpPr>
              <p:nvPr/>
            </p:nvSpPr>
            <p:spPr bwMode="gray">
              <a:xfrm>
                <a:off x="1329" y="1248"/>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283711" name="Group 63"/>
          <p:cNvGrpSpPr>
            <a:grpSpLocks/>
          </p:cNvGrpSpPr>
          <p:nvPr/>
        </p:nvGrpSpPr>
        <p:grpSpPr bwMode="auto">
          <a:xfrm>
            <a:off x="1981200" y="5486400"/>
            <a:ext cx="5638800" cy="628650"/>
            <a:chOff x="1248" y="1188"/>
            <a:chExt cx="3360" cy="396"/>
          </a:xfrm>
        </p:grpSpPr>
        <p:sp>
          <p:nvSpPr>
            <p:cNvPr id="283712"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713"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范围控制</a:t>
              </a:r>
            </a:p>
          </p:txBody>
        </p:sp>
        <p:grpSp>
          <p:nvGrpSpPr>
            <p:cNvPr id="283714" name="Group 66"/>
            <p:cNvGrpSpPr>
              <a:grpSpLocks/>
            </p:cNvGrpSpPr>
            <p:nvPr/>
          </p:nvGrpSpPr>
          <p:grpSpPr bwMode="auto">
            <a:xfrm>
              <a:off x="1248" y="1200"/>
              <a:ext cx="384" cy="384"/>
              <a:chOff x="1248" y="1200"/>
              <a:chExt cx="384" cy="384"/>
            </a:xfrm>
          </p:grpSpPr>
          <p:grpSp>
            <p:nvGrpSpPr>
              <p:cNvPr id="283715" name="Group 67"/>
              <p:cNvGrpSpPr>
                <a:grpSpLocks/>
              </p:cNvGrpSpPr>
              <p:nvPr/>
            </p:nvGrpSpPr>
            <p:grpSpPr bwMode="auto">
              <a:xfrm>
                <a:off x="1248" y="1200"/>
                <a:ext cx="384" cy="384"/>
                <a:chOff x="2016" y="912"/>
                <a:chExt cx="384" cy="384"/>
              </a:xfrm>
            </p:grpSpPr>
            <p:sp>
              <p:nvSpPr>
                <p:cNvPr id="283716" name="Text Box 68"/>
                <p:cNvSpPr txBox="1">
                  <a:spLocks noChangeArrowheads="1"/>
                </p:cNvSpPr>
                <p:nvPr/>
              </p:nvSpPr>
              <p:spPr bwMode="gray">
                <a:xfrm>
                  <a:off x="2099" y="960"/>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8853"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54"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8855"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8856" name="Oval 72"/>
                <p:cNvSpPr>
                  <a:spLocks noChangeArrowheads="1"/>
                </p:cNvSpPr>
                <p:nvPr/>
              </p:nvSpPr>
              <p:spPr bwMode="gray">
                <a:xfrm>
                  <a:off x="2040" y="936"/>
                  <a:ext cx="338"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83721"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22"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23"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24"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83725"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83726" name="Text Box 78"/>
              <p:cNvSpPr txBox="1">
                <a:spLocks noChangeArrowheads="1"/>
              </p:cNvSpPr>
              <p:nvPr/>
            </p:nvSpPr>
            <p:spPr bwMode="gray">
              <a:xfrm>
                <a:off x="1331" y="124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18E9F14-C69C-4AFD-8740-75ABA0E575A1}" type="slidenum">
              <a:rPr lang="en-US" altLang="zh-CN"/>
              <a:pPr/>
              <a:t>62</a:t>
            </a:fld>
            <a:endParaRPr lang="en-US" altLang="zh-CN"/>
          </a:p>
        </p:txBody>
      </p:sp>
      <p:sp>
        <p:nvSpPr>
          <p:cNvPr id="284674" name="Rectangle 2"/>
          <p:cNvSpPr>
            <a:spLocks noGrp="1" noChangeArrowheads="1"/>
          </p:cNvSpPr>
          <p:nvPr>
            <p:ph type="title" idx="4294967295"/>
          </p:nvPr>
        </p:nvSpPr>
        <p:spPr>
          <a:xfrm>
            <a:off x="457200" y="152400"/>
            <a:ext cx="8218488"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制作工作分解结构（</a:t>
            </a:r>
            <a:r>
              <a:rPr lang="en-US" altLang="zh-CN" smtClean="0">
                <a:effectLst/>
                <a:latin typeface="微软雅黑" panose="020B0503020204020204" pitchFamily="34" charset="-122"/>
                <a:ea typeface="微软雅黑" panose="020B0503020204020204" pitchFamily="34" charset="-122"/>
              </a:rPr>
              <a:t>WBS</a:t>
            </a:r>
            <a:r>
              <a:rPr lang="zh-CN" altLang="en-US" smtClean="0">
                <a:effectLst/>
                <a:latin typeface="微软雅黑" panose="020B0503020204020204" pitchFamily="34" charset="-122"/>
                <a:ea typeface="微软雅黑" panose="020B0503020204020204" pitchFamily="34" charset="-122"/>
              </a:rPr>
              <a:t>）</a:t>
            </a:r>
          </a:p>
        </p:txBody>
      </p:sp>
      <p:sp>
        <p:nvSpPr>
          <p:cNvPr id="284675" name="Rectangle 3"/>
          <p:cNvSpPr>
            <a:spLocks noGrp="1" noChangeArrowheads="1"/>
          </p:cNvSpPr>
          <p:nvPr>
            <p:ph type="body" idx="4294967295"/>
          </p:nvPr>
        </p:nvSpPr>
        <p:spPr>
          <a:xfrm>
            <a:off x="457200" y="1295400"/>
            <a:ext cx="8686800" cy="5248275"/>
          </a:xfrm>
        </p:spPr>
        <p:txBody>
          <a:bodyPr/>
          <a:lstStyle/>
          <a:p>
            <a:pPr>
              <a:lnSpc>
                <a:spcPct val="120000"/>
              </a:lnSpc>
            </a:pPr>
            <a:r>
              <a:rPr lang="zh-CN" altLang="en-US" sz="2800" b="1" smtClean="0">
                <a:latin typeface="微软雅黑" panose="020B0503020204020204" pitchFamily="34" charset="-122"/>
                <a:ea typeface="微软雅黑" panose="020B0503020204020204" pitchFamily="34" charset="-122"/>
              </a:rPr>
              <a:t>制作工作分解结构</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将项目大的可交付成果与项目工作划分为较小和更易管理的组成部分。</a:t>
            </a:r>
          </a:p>
          <a:p>
            <a:pPr>
              <a:lnSpc>
                <a:spcPct val="120000"/>
              </a:lnSpc>
            </a:pPr>
            <a:r>
              <a:rPr lang="zh-CN" altLang="en-US" sz="2800" b="1" smtClean="0">
                <a:latin typeface="微软雅黑" panose="020B0503020204020204" pitchFamily="34" charset="-122"/>
                <a:ea typeface="微软雅黑" panose="020B0503020204020204" pitchFamily="34" charset="-122"/>
              </a:rPr>
              <a:t>项目管理团队一般要等到可交付成果或子项目经过阐明并可以提出工作分解结构细节的时候，才可以进行</a:t>
            </a:r>
            <a:r>
              <a:rPr lang="en-US" altLang="zh-CN" sz="2800" b="1" smtClean="0">
                <a:latin typeface="微软雅黑" panose="020B0503020204020204" pitchFamily="34" charset="-122"/>
                <a:ea typeface="微软雅黑" panose="020B0503020204020204" pitchFamily="34" charset="-122"/>
              </a:rPr>
              <a:t>WBS</a:t>
            </a:r>
            <a:r>
              <a:rPr lang="zh-CN" altLang="en-US" sz="2800" b="1" smtClean="0">
                <a:latin typeface="微软雅黑" panose="020B0503020204020204" pitchFamily="34" charset="-122"/>
                <a:ea typeface="微软雅黑" panose="020B0503020204020204" pitchFamily="34" charset="-122"/>
              </a:rPr>
              <a:t>工作。    </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p>
          <a:p>
            <a:pPr>
              <a:lnSpc>
                <a:spcPct val="12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这种技术有时候叫做“</a:t>
            </a:r>
            <a:r>
              <a:rPr lang="zh-CN" altLang="en-US" sz="2800" b="1" smtClean="0">
                <a:solidFill>
                  <a:srgbClr val="FFFF00"/>
                </a:solidFill>
                <a:latin typeface="微软雅黑" panose="020B0503020204020204" pitchFamily="34" charset="-122"/>
                <a:ea typeface="微软雅黑" panose="020B0503020204020204" pitchFamily="34" charset="-122"/>
              </a:rPr>
              <a:t>滚动式</a:t>
            </a:r>
            <a:r>
              <a:rPr lang="zh-CN" altLang="en-US" sz="2800" b="1" smtClean="0">
                <a:latin typeface="微软雅黑" panose="020B0503020204020204" pitchFamily="34" charset="-122"/>
                <a:ea typeface="微软雅黑" panose="020B0503020204020204" pitchFamily="34" charset="-122"/>
              </a:rPr>
              <a:t>”规划。</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99A33D27-1622-4CC9-AE49-3D5AAC955D5D}" type="slidenum">
              <a:rPr lang="en-US" altLang="zh-CN"/>
              <a:pPr/>
              <a:t>63</a:t>
            </a:fld>
            <a:endParaRPr lang="en-US" altLang="zh-CN"/>
          </a:p>
        </p:txBody>
      </p:sp>
      <p:sp>
        <p:nvSpPr>
          <p:cNvPr id="285698" name="Rectangle 2"/>
          <p:cNvSpPr>
            <a:spLocks noGrp="1" noChangeArrowheads="1"/>
          </p:cNvSpPr>
          <p:nvPr>
            <p:ph type="title" idx="4294967295"/>
          </p:nvPr>
        </p:nvSpPr>
        <p:spPr>
          <a:xfrm>
            <a:off x="457200" y="-26988"/>
            <a:ext cx="836295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制作工作分解结构（</a:t>
            </a:r>
            <a:r>
              <a:rPr lang="en-US" altLang="zh-CN" smtClean="0">
                <a:effectLst/>
                <a:latin typeface="微软雅黑" panose="020B0503020204020204" pitchFamily="34" charset="-122"/>
                <a:ea typeface="微软雅黑" panose="020B0503020204020204" pitchFamily="34" charset="-122"/>
              </a:rPr>
              <a:t>WBS</a:t>
            </a:r>
            <a:r>
              <a:rPr lang="zh-CN" altLang="en-US" smtClean="0">
                <a:effectLst/>
                <a:latin typeface="微软雅黑" panose="020B0503020204020204" pitchFamily="34" charset="-122"/>
                <a:ea typeface="微软雅黑" panose="020B0503020204020204" pitchFamily="34" charset="-122"/>
              </a:rPr>
              <a:t>）</a:t>
            </a:r>
          </a:p>
        </p:txBody>
      </p:sp>
      <p:pic>
        <p:nvPicPr>
          <p:cNvPr id="28569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F02E71E-ABF4-44C2-8860-7835B38D3AD4}" type="slidenum">
              <a:rPr lang="en-US" altLang="zh-CN"/>
              <a:pPr/>
              <a:t>64</a:t>
            </a:fld>
            <a:endParaRPr lang="en-US" altLang="zh-CN"/>
          </a:p>
        </p:txBody>
      </p:sp>
      <p:sp>
        <p:nvSpPr>
          <p:cNvPr id="286722" name="Rectangle 2"/>
          <p:cNvSpPr>
            <a:spLocks noGrp="1" noChangeArrowheads="1"/>
          </p:cNvSpPr>
          <p:nvPr>
            <p:ph type="title" idx="4294967295"/>
          </p:nvPr>
        </p:nvSpPr>
        <p:spPr>
          <a:xfrm>
            <a:off x="457200" y="152400"/>
            <a:ext cx="850741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制作工作分解结构（</a:t>
            </a:r>
            <a:r>
              <a:rPr lang="en-US" altLang="zh-CN" smtClean="0">
                <a:effectLst/>
                <a:latin typeface="微软雅黑" panose="020B0503020204020204" pitchFamily="34" charset="-122"/>
                <a:ea typeface="微软雅黑" panose="020B0503020204020204" pitchFamily="34" charset="-122"/>
              </a:rPr>
              <a:t>WBS</a:t>
            </a:r>
            <a:r>
              <a:rPr lang="zh-CN" altLang="en-US" smtClean="0">
                <a:effectLst/>
                <a:latin typeface="微软雅黑" panose="020B0503020204020204" pitchFamily="34" charset="-122"/>
                <a:ea typeface="微软雅黑" panose="020B0503020204020204" pitchFamily="34" charset="-122"/>
              </a:rPr>
              <a:t>）</a:t>
            </a:r>
          </a:p>
        </p:txBody>
      </p:sp>
      <p:sp>
        <p:nvSpPr>
          <p:cNvPr id="286723" name="Rectangle 3"/>
          <p:cNvSpPr>
            <a:spLocks noGrp="1" noChangeArrowheads="1"/>
          </p:cNvSpPr>
          <p:nvPr>
            <p:ph type="body" idx="4294967295"/>
          </p:nvPr>
        </p:nvSpPr>
        <p:spPr>
          <a:xfrm>
            <a:off x="1600200" y="1371600"/>
            <a:ext cx="7239000" cy="5248275"/>
          </a:xfrm>
        </p:spPr>
        <p:txBody>
          <a:bodyPr/>
          <a:lstStyle/>
          <a:p>
            <a:pPr>
              <a:lnSpc>
                <a:spcPct val="150000"/>
              </a:lnSpc>
            </a:pPr>
            <a:r>
              <a:rPr lang="en-US" altLang="zh-CN" sz="2800" b="1" smtClean="0">
                <a:latin typeface="微软雅黑" panose="020B0503020204020204" pitchFamily="34" charset="-122"/>
                <a:ea typeface="微软雅黑" panose="020B0503020204020204" pitchFamily="34" charset="-122"/>
              </a:rPr>
              <a:t>WBS</a:t>
            </a:r>
            <a:r>
              <a:rPr lang="zh-CN" altLang="en-US" sz="2800" b="1" smtClean="0">
                <a:latin typeface="微软雅黑" panose="020B0503020204020204" pitchFamily="34" charset="-122"/>
                <a:ea typeface="微软雅黑" panose="020B0503020204020204" pitchFamily="34" charset="-122"/>
              </a:rPr>
              <a:t>的结构类型</a:t>
            </a:r>
          </a:p>
          <a:p>
            <a:pPr lvl="1">
              <a:lnSpc>
                <a:spcPct val="150000"/>
              </a:lnSpc>
            </a:pPr>
            <a:r>
              <a:rPr lang="zh-CN" altLang="en-US" sz="2400" b="1" smtClean="0">
                <a:latin typeface="微软雅黑" panose="020B0503020204020204" pitchFamily="34" charset="-122"/>
                <a:ea typeface="微软雅黑" panose="020B0503020204020204" pitchFamily="34" charset="-122"/>
              </a:rPr>
              <a:t>两种类型</a:t>
            </a:r>
          </a:p>
          <a:p>
            <a:pPr lvl="2">
              <a:lnSpc>
                <a:spcPct val="150000"/>
              </a:lnSpc>
            </a:pPr>
            <a:r>
              <a:rPr lang="zh-CN" altLang="en-US" b="1" smtClean="0">
                <a:latin typeface="微软雅黑" panose="020B0503020204020204" pitchFamily="34" charset="-122"/>
                <a:ea typeface="微软雅黑" panose="020B0503020204020204" pitchFamily="34" charset="-122"/>
              </a:rPr>
              <a:t>交付物（工作产品）</a:t>
            </a:r>
          </a:p>
          <a:p>
            <a:pPr lvl="2">
              <a:lnSpc>
                <a:spcPct val="150000"/>
              </a:lnSpc>
            </a:pPr>
            <a:r>
              <a:rPr lang="zh-CN" altLang="en-US" b="1" smtClean="0">
                <a:latin typeface="微软雅黑" panose="020B0503020204020204" pitchFamily="34" charset="-122"/>
                <a:ea typeface="微软雅黑" panose="020B0503020204020204" pitchFamily="34" charset="-122"/>
              </a:rPr>
              <a:t>活动（任务）</a:t>
            </a:r>
          </a:p>
          <a:p>
            <a:pPr lvl="2">
              <a:lnSpc>
                <a:spcPct val="150000"/>
              </a:lnSpc>
            </a:pPr>
            <a:endParaRPr lang="zh-CN" altLang="en-US" sz="2800" b="1" smtClean="0">
              <a:latin typeface="微软雅黑" panose="020B0503020204020204" pitchFamily="34" charset="-122"/>
              <a:ea typeface="微软雅黑" panose="020B0503020204020204" pitchFamily="34" charset="-122"/>
            </a:endParaRPr>
          </a:p>
          <a:p>
            <a:pPr>
              <a:lnSpc>
                <a:spcPct val="150000"/>
              </a:lnSpc>
            </a:pPr>
            <a:r>
              <a:rPr lang="zh-CN" altLang="en-US" sz="2800" b="1" smtClean="0">
                <a:latin typeface="微软雅黑" panose="020B0503020204020204" pitchFamily="34" charset="-122"/>
                <a:ea typeface="微软雅黑" panose="020B0503020204020204" pitchFamily="34" charset="-122"/>
              </a:rPr>
              <a:t>项目计划的</a:t>
            </a:r>
            <a:r>
              <a:rPr lang="en-US" altLang="zh-CN" sz="2800" b="1" smtClean="0">
                <a:latin typeface="微软雅黑" panose="020B0503020204020204" pitchFamily="34" charset="-122"/>
                <a:ea typeface="微软雅黑" panose="020B0503020204020204" pitchFamily="34" charset="-122"/>
              </a:rPr>
              <a:t>WBS</a:t>
            </a:r>
            <a:r>
              <a:rPr lang="zh-CN" altLang="en-US" sz="2800" b="1" smtClean="0">
                <a:latin typeface="微软雅黑" panose="020B0503020204020204" pitchFamily="34" charset="-122"/>
                <a:ea typeface="微软雅黑" panose="020B0503020204020204" pitchFamily="34" charset="-122"/>
              </a:rPr>
              <a:t>通常是</a:t>
            </a:r>
            <a:r>
              <a:rPr lang="zh-CN" altLang="en-US" sz="2800" b="1" smtClean="0">
                <a:solidFill>
                  <a:srgbClr val="FFFF00"/>
                </a:solidFill>
                <a:latin typeface="微软雅黑" panose="020B0503020204020204" pitchFamily="34" charset="-122"/>
                <a:ea typeface="微软雅黑" panose="020B0503020204020204" pitchFamily="34" charset="-122"/>
              </a:rPr>
              <a:t>两种类型的混合</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1C0481FD-11AC-454B-9E20-C0C536575783}" type="slidenum">
              <a:rPr lang="en-US" altLang="zh-CN"/>
              <a:pPr/>
              <a:t>65</a:t>
            </a:fld>
            <a:endParaRPr lang="en-US" altLang="zh-CN"/>
          </a:p>
        </p:txBody>
      </p:sp>
      <p:sp>
        <p:nvSpPr>
          <p:cNvPr id="28877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pic>
        <p:nvPicPr>
          <p:cNvPr id="28877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57858AAB-7D19-4154-952D-1DAD2CD251FF}" type="slidenum">
              <a:rPr lang="en-US" altLang="zh-CN"/>
              <a:pPr/>
              <a:t>66</a:t>
            </a:fld>
            <a:endParaRPr lang="en-US" altLang="zh-CN"/>
          </a:p>
        </p:txBody>
      </p:sp>
      <p:sp>
        <p:nvSpPr>
          <p:cNvPr id="290818" name="Rectangle 3"/>
          <p:cNvSpPr>
            <a:spLocks noGrp="1" noChangeArrowheads="1"/>
          </p:cNvSpPr>
          <p:nvPr>
            <p:ph type="body" idx="4294967295"/>
          </p:nvPr>
        </p:nvSpPr>
        <p:spPr>
          <a:xfrm>
            <a:off x="609600" y="3092450"/>
            <a:ext cx="3352800" cy="1570038"/>
          </a:xfrm>
        </p:spPr>
        <p:txBody>
          <a:bodyPr/>
          <a:lstStyle/>
          <a:p>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示例二：</a:t>
            </a:r>
          </a:p>
        </p:txBody>
      </p:sp>
      <p:pic>
        <p:nvPicPr>
          <p:cNvPr id="290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0"/>
            <a:ext cx="5181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C0517DD-B014-4AE6-ADD7-ECC6D699FAE0}" type="slidenum">
              <a:rPr lang="en-US" altLang="zh-CN"/>
              <a:pPr/>
              <a:t>67</a:t>
            </a:fld>
            <a:endParaRPr lang="en-US" altLang="zh-CN"/>
          </a:p>
        </p:txBody>
      </p:sp>
      <p:sp>
        <p:nvSpPr>
          <p:cNvPr id="291842" name="Rectangle 2"/>
          <p:cNvSpPr>
            <a:spLocks noGrp="1" noChangeArrowheads="1"/>
          </p:cNvSpPr>
          <p:nvPr>
            <p:ph type="title" idx="4294967295"/>
          </p:nvPr>
        </p:nvSpPr>
        <p:spPr>
          <a:xfrm>
            <a:off x="457200" y="152400"/>
            <a:ext cx="8291513"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制作工作分解结构（</a:t>
            </a:r>
            <a:r>
              <a:rPr lang="en-US" altLang="zh-CN" smtClean="0">
                <a:effectLst/>
                <a:latin typeface="微软雅黑" panose="020B0503020204020204" pitchFamily="34" charset="-122"/>
                <a:ea typeface="微软雅黑" panose="020B0503020204020204" pitchFamily="34" charset="-122"/>
              </a:rPr>
              <a:t>WBS</a:t>
            </a:r>
            <a:r>
              <a:rPr lang="zh-CN" altLang="en-US" smtClean="0">
                <a:effectLst/>
                <a:latin typeface="微软雅黑" panose="020B0503020204020204" pitchFamily="34" charset="-122"/>
                <a:ea typeface="微软雅黑" panose="020B0503020204020204" pitchFamily="34" charset="-122"/>
              </a:rPr>
              <a:t>）</a:t>
            </a:r>
          </a:p>
        </p:txBody>
      </p:sp>
      <p:sp>
        <p:nvSpPr>
          <p:cNvPr id="291843" name="Rectangle 3"/>
          <p:cNvSpPr>
            <a:spLocks noGrp="1" noChangeArrowheads="1"/>
          </p:cNvSpPr>
          <p:nvPr>
            <p:ph type="body" idx="4294967295"/>
          </p:nvPr>
        </p:nvSpPr>
        <p:spPr>
          <a:xfrm>
            <a:off x="609600" y="1295400"/>
            <a:ext cx="8229600" cy="5248275"/>
          </a:xfrm>
        </p:spPr>
        <p:txBody>
          <a:bodyPr/>
          <a:lstStyle/>
          <a:p>
            <a:pPr>
              <a:lnSpc>
                <a:spcPct val="130000"/>
              </a:lnSpc>
            </a:pPr>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分解的详细程度</a:t>
            </a:r>
          </a:p>
          <a:p>
            <a:pPr lvl="1">
              <a:lnSpc>
                <a:spcPct val="130000"/>
              </a:lnSpc>
            </a:pPr>
            <a:r>
              <a:rPr lang="zh-CN" altLang="en-US" b="1" smtClean="0">
                <a:latin typeface="微软雅黑" panose="020B0503020204020204" pitchFamily="34" charset="-122"/>
                <a:ea typeface="微软雅黑" panose="020B0503020204020204" pitchFamily="34" charset="-122"/>
              </a:rPr>
              <a:t>请根据以下准则检查</a:t>
            </a:r>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的</a:t>
            </a:r>
            <a:r>
              <a:rPr lang="zh-CN" altLang="en-US" b="1" smtClean="0">
                <a:solidFill>
                  <a:srgbClr val="FFFF00"/>
                </a:solidFill>
                <a:latin typeface="微软雅黑" panose="020B0503020204020204" pitchFamily="34" charset="-122"/>
                <a:ea typeface="微软雅黑" panose="020B0503020204020204" pitchFamily="34" charset="-122"/>
              </a:rPr>
              <a:t>详细程度</a:t>
            </a:r>
          </a:p>
          <a:p>
            <a:pPr lvl="2">
              <a:lnSpc>
                <a:spcPct val="130000"/>
              </a:lnSpc>
            </a:pPr>
            <a:r>
              <a:rPr lang="zh-CN" altLang="en-US" b="1" smtClean="0">
                <a:latin typeface="微软雅黑" panose="020B0503020204020204" pitchFamily="34" charset="-122"/>
                <a:ea typeface="微软雅黑" panose="020B0503020204020204" pitchFamily="34" charset="-122"/>
              </a:rPr>
              <a:t>任务可由单个人来完成吗？</a:t>
            </a:r>
          </a:p>
          <a:p>
            <a:pPr lvl="2">
              <a:lnSpc>
                <a:spcPct val="130000"/>
              </a:lnSpc>
            </a:pPr>
            <a:r>
              <a:rPr lang="zh-CN" altLang="en-US" b="1" smtClean="0">
                <a:latin typeface="微软雅黑" panose="020B0503020204020204" pitchFamily="34" charset="-122"/>
                <a:ea typeface="微软雅黑" panose="020B0503020204020204" pitchFamily="34" charset="-122"/>
              </a:rPr>
              <a:t>任务的完成状态可以验证吗？</a:t>
            </a:r>
          </a:p>
          <a:p>
            <a:pPr lvl="2">
              <a:lnSpc>
                <a:spcPct val="130000"/>
              </a:lnSpc>
            </a:pPr>
            <a:r>
              <a:rPr lang="zh-CN" altLang="en-US" b="1" smtClean="0">
                <a:latin typeface="微软雅黑" panose="020B0503020204020204" pitchFamily="34" charset="-122"/>
                <a:ea typeface="微软雅黑" panose="020B0503020204020204" pitchFamily="34" charset="-122"/>
              </a:rPr>
              <a:t>任务开始之后还会依赖于其他任务吗？</a:t>
            </a:r>
          </a:p>
          <a:p>
            <a:pPr lvl="2">
              <a:lnSpc>
                <a:spcPct val="130000"/>
              </a:lnSpc>
            </a:pPr>
            <a:r>
              <a:rPr lang="zh-CN" altLang="en-US" b="1" smtClean="0">
                <a:latin typeface="微软雅黑" panose="020B0503020204020204" pitchFamily="34" charset="-122"/>
                <a:ea typeface="微软雅黑" panose="020B0503020204020204" pitchFamily="34" charset="-122"/>
              </a:rPr>
              <a:t>任务所分配的时间是否过长而不利于管理？</a:t>
            </a:r>
          </a:p>
          <a:p>
            <a:pPr lvl="1">
              <a:lnSpc>
                <a:spcPct val="130000"/>
              </a:lnSpc>
            </a:pPr>
            <a:r>
              <a:rPr lang="zh-CN" altLang="en-US" b="1" smtClean="0">
                <a:latin typeface="微软雅黑" panose="020B0503020204020204" pitchFamily="34" charset="-122"/>
                <a:ea typeface="微软雅黑" panose="020B0503020204020204" pitchFamily="34" charset="-122"/>
              </a:rPr>
              <a:t>为了保证管理的</a:t>
            </a:r>
            <a:r>
              <a:rPr lang="zh-CN" altLang="en-US" b="1" smtClean="0">
                <a:solidFill>
                  <a:srgbClr val="FFFF00"/>
                </a:solidFill>
                <a:latin typeface="微软雅黑" panose="020B0503020204020204" pitchFamily="34" charset="-122"/>
                <a:ea typeface="微软雅黑" panose="020B0503020204020204" pitchFamily="34" charset="-122"/>
              </a:rPr>
              <a:t>有效性</a:t>
            </a:r>
            <a:r>
              <a:rPr lang="zh-CN" altLang="en-US" b="1" smtClean="0">
                <a:latin typeface="微软雅黑" panose="020B0503020204020204" pitchFamily="34" charset="-122"/>
                <a:ea typeface="微软雅黑" panose="020B0503020204020204" pitchFamily="34" charset="-122"/>
              </a:rPr>
              <a:t>，对下一周每项任务的安排</a:t>
            </a:r>
            <a:r>
              <a:rPr lang="zh-CN" altLang="en-US" b="1" smtClean="0">
                <a:solidFill>
                  <a:srgbClr val="FFFF00"/>
                </a:solidFill>
                <a:latin typeface="微软雅黑" panose="020B0503020204020204" pitchFamily="34" charset="-122"/>
                <a:ea typeface="微软雅黑" panose="020B0503020204020204" pitchFamily="34" charset="-122"/>
              </a:rPr>
              <a:t>不要超过一个工作日</a:t>
            </a:r>
          </a:p>
          <a:p>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BBCF0C44-DAD0-4CD7-8B22-56DE8C22EE7E}" type="slidenum">
              <a:rPr lang="en-US" altLang="zh-CN"/>
              <a:pPr/>
              <a:t>68</a:t>
            </a:fld>
            <a:endParaRPr lang="en-US" altLang="zh-CN"/>
          </a:p>
        </p:txBody>
      </p:sp>
      <p:sp>
        <p:nvSpPr>
          <p:cNvPr id="292866" name="Rectangle 2"/>
          <p:cNvSpPr>
            <a:spLocks noGrp="1" noChangeArrowheads="1"/>
          </p:cNvSpPr>
          <p:nvPr>
            <p:ph type="title" idx="4294967295"/>
          </p:nvPr>
        </p:nvSpPr>
        <p:spPr>
          <a:xfrm>
            <a:off x="457200" y="152400"/>
            <a:ext cx="8435975"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制作工作分解结构（</a:t>
            </a:r>
            <a:r>
              <a:rPr lang="en-US" altLang="zh-CN" smtClean="0">
                <a:effectLst/>
                <a:latin typeface="微软雅黑" panose="020B0503020204020204" pitchFamily="34" charset="-122"/>
                <a:ea typeface="微软雅黑" panose="020B0503020204020204" pitchFamily="34" charset="-122"/>
              </a:rPr>
              <a:t>WBS</a:t>
            </a:r>
            <a:r>
              <a:rPr lang="zh-CN" altLang="en-US" smtClean="0">
                <a:effectLst/>
                <a:latin typeface="微软雅黑" panose="020B0503020204020204" pitchFamily="34" charset="-122"/>
                <a:ea typeface="微软雅黑" panose="020B0503020204020204" pitchFamily="34" charset="-122"/>
              </a:rPr>
              <a:t>）</a:t>
            </a:r>
          </a:p>
        </p:txBody>
      </p:sp>
      <p:sp>
        <p:nvSpPr>
          <p:cNvPr id="292867" name="Rectangle 3"/>
          <p:cNvSpPr>
            <a:spLocks noGrp="1" noChangeArrowheads="1"/>
          </p:cNvSpPr>
          <p:nvPr>
            <p:ph type="body" idx="4294967295"/>
          </p:nvPr>
        </p:nvSpPr>
        <p:spPr>
          <a:xfrm>
            <a:off x="228600" y="1143000"/>
            <a:ext cx="8915400" cy="5410200"/>
          </a:xfrm>
        </p:spPr>
        <p:txBody>
          <a:bodyPr/>
          <a:lstStyle/>
          <a:p>
            <a:pPr>
              <a:lnSpc>
                <a:spcPct val="120000"/>
              </a:lnSpc>
            </a:pPr>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的层次</a:t>
            </a:r>
          </a:p>
          <a:p>
            <a:pPr>
              <a:lnSpc>
                <a:spcPct val="120000"/>
              </a:lnSpc>
              <a:buFont typeface="Arial" panose="020B0604020202020204" pitchFamily="34" charset="0"/>
              <a:buNone/>
            </a:pPr>
            <a:r>
              <a:rPr lang="en-US" altLang="zh-CN" b="1" smtClean="0">
                <a:latin typeface="微软雅黑" panose="020B0503020204020204" pitchFamily="34" charset="-122"/>
                <a:ea typeface="微软雅黑" panose="020B0503020204020204" pitchFamily="34" charset="-122"/>
              </a:rPr>
              <a:t>    </a:t>
            </a:r>
            <a:r>
              <a:rPr lang="en-US" altLang="zh-CN" sz="2800" b="1" smtClean="0">
                <a:latin typeface="微软雅黑" panose="020B0503020204020204" pitchFamily="34" charset="-122"/>
                <a:ea typeface="微软雅黑" panose="020B0503020204020204" pitchFamily="34" charset="-122"/>
              </a:rPr>
              <a:t>WBS</a:t>
            </a:r>
            <a:r>
              <a:rPr lang="zh-CN" altLang="en-US" sz="2800" b="1" smtClean="0">
                <a:latin typeface="微软雅黑" panose="020B0503020204020204" pitchFamily="34" charset="-122"/>
                <a:ea typeface="微软雅黑" panose="020B0503020204020204" pitchFamily="34" charset="-122"/>
              </a:rPr>
              <a:t>具有不同的层次，不同的人关注在不同的层次</a:t>
            </a:r>
          </a:p>
          <a:p>
            <a:pPr lvl="2">
              <a:lnSpc>
                <a:spcPct val="120000"/>
              </a:lnSpc>
            </a:pPr>
            <a:r>
              <a:rPr lang="zh-CN" altLang="en-US" sz="2800" b="1" smtClean="0">
                <a:latin typeface="微软雅黑" panose="020B0503020204020204" pitchFamily="34" charset="-122"/>
                <a:ea typeface="微软雅黑" panose="020B0503020204020204" pitchFamily="34" charset="-122"/>
              </a:rPr>
              <a:t>项目组成员的直接负责人关注到每个活动</a:t>
            </a:r>
          </a:p>
          <a:p>
            <a:pPr lvl="3">
              <a:lnSpc>
                <a:spcPct val="120000"/>
              </a:lnSpc>
              <a:buFont typeface="Wingdings" panose="05000000000000000000" pitchFamily="2" charset="2"/>
              <a:buChar char="l"/>
            </a:pPr>
            <a:r>
              <a:rPr lang="zh-CN" altLang="en-US" sz="2400" b="1" smtClean="0">
                <a:latin typeface="微软雅黑" panose="020B0503020204020204" pitchFamily="34" charset="-122"/>
                <a:ea typeface="微软雅黑" panose="020B0503020204020204" pitchFamily="34" charset="-122"/>
              </a:rPr>
              <a:t>项目经理（项目规模较小时）</a:t>
            </a:r>
          </a:p>
          <a:p>
            <a:pPr lvl="3">
              <a:lnSpc>
                <a:spcPct val="120000"/>
              </a:lnSpc>
              <a:buFont typeface="Wingdings" panose="05000000000000000000" pitchFamily="2" charset="2"/>
              <a:buChar char="l"/>
            </a:pPr>
            <a:r>
              <a:rPr lang="zh-CN" altLang="en-US" sz="2400" b="1" smtClean="0">
                <a:latin typeface="微软雅黑" panose="020B0503020204020204" pitchFamily="34" charset="-122"/>
                <a:ea typeface="微软雅黑" panose="020B0503020204020204" pitchFamily="34" charset="-122"/>
              </a:rPr>
              <a:t>项目组长（项目规模较大时）</a:t>
            </a:r>
          </a:p>
          <a:p>
            <a:pPr lvl="2">
              <a:lnSpc>
                <a:spcPct val="120000"/>
              </a:lnSpc>
            </a:pPr>
            <a:r>
              <a:rPr lang="zh-CN" altLang="en-US" sz="2800" b="1" smtClean="0">
                <a:latin typeface="微软雅黑" panose="020B0503020204020204" pitchFamily="34" charset="-122"/>
                <a:ea typeface="微软雅黑" panose="020B0503020204020204" pitchFamily="34" charset="-122"/>
              </a:rPr>
              <a:t>项目高层经理或客户关注在较高层次的</a:t>
            </a:r>
            <a:r>
              <a:rPr lang="en-US" altLang="zh-CN" sz="2800" b="1" smtClean="0">
                <a:latin typeface="微软雅黑" panose="020B0503020204020204" pitchFamily="34" charset="-122"/>
                <a:ea typeface="微软雅黑" panose="020B0503020204020204" pitchFamily="34" charset="-122"/>
              </a:rPr>
              <a:t>WBS</a:t>
            </a:r>
            <a:r>
              <a:rPr lang="zh-CN" altLang="en-US" sz="2800" b="1" smtClean="0">
                <a:latin typeface="微软雅黑" panose="020B0503020204020204" pitchFamily="34" charset="-122"/>
                <a:ea typeface="微软雅黑" panose="020B0503020204020204" pitchFamily="34" charset="-122"/>
              </a:rPr>
              <a:t>活动</a:t>
            </a:r>
          </a:p>
          <a:p>
            <a:pPr lvl="3">
              <a:lnSpc>
                <a:spcPct val="120000"/>
              </a:lnSpc>
            </a:pPr>
            <a:r>
              <a:rPr lang="zh-CN" altLang="en-US" sz="2400" b="1" smtClean="0">
                <a:latin typeface="微软雅黑" panose="020B0503020204020204" pitchFamily="34" charset="-122"/>
                <a:ea typeface="微软雅黑" panose="020B0503020204020204" pitchFamily="34" charset="-122"/>
              </a:rPr>
              <a:t>例如需求分析阶段、设计阶段、集成测试阶段和系统测试阶段</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1F4C8C37-9EF4-4512-BF02-9A36C78C73C4}" type="slidenum">
              <a:rPr lang="en-US" altLang="zh-CN"/>
              <a:pPr/>
              <a:t>69</a:t>
            </a:fld>
            <a:endParaRPr lang="en-US" altLang="zh-CN"/>
          </a:p>
        </p:txBody>
      </p:sp>
      <p:sp>
        <p:nvSpPr>
          <p:cNvPr id="29593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295939" name="Group 3"/>
          <p:cNvGrpSpPr>
            <a:grpSpLocks/>
          </p:cNvGrpSpPr>
          <p:nvPr/>
        </p:nvGrpSpPr>
        <p:grpSpPr bwMode="auto">
          <a:xfrm>
            <a:off x="2005013" y="2771775"/>
            <a:ext cx="5538787" cy="609600"/>
            <a:chOff x="1263" y="1881"/>
            <a:chExt cx="3345" cy="384"/>
          </a:xfrm>
        </p:grpSpPr>
        <p:grpSp>
          <p:nvGrpSpPr>
            <p:cNvPr id="295940" name="Group 4"/>
            <p:cNvGrpSpPr>
              <a:grpSpLocks/>
            </p:cNvGrpSpPr>
            <p:nvPr/>
          </p:nvGrpSpPr>
          <p:grpSpPr bwMode="auto">
            <a:xfrm>
              <a:off x="1263" y="1881"/>
              <a:ext cx="384" cy="384"/>
              <a:chOff x="816" y="1872"/>
              <a:chExt cx="384" cy="384"/>
            </a:xfrm>
          </p:grpSpPr>
          <p:sp>
            <p:nvSpPr>
              <p:cNvPr id="130053"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54"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55" name="Oval 7"/>
              <p:cNvSpPr>
                <a:spLocks noChangeArrowheads="1"/>
              </p:cNvSpPr>
              <p:nvPr/>
            </p:nvSpPr>
            <p:spPr bwMode="gray">
              <a:xfrm>
                <a:off x="841" y="1897"/>
                <a:ext cx="337"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0056" name="Oval 8"/>
              <p:cNvSpPr>
                <a:spLocks noChangeArrowheads="1"/>
              </p:cNvSpPr>
              <p:nvPr/>
            </p:nvSpPr>
            <p:spPr bwMode="gray">
              <a:xfrm>
                <a:off x="866" y="1922"/>
                <a:ext cx="337"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9594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4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4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4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4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9595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95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范围定义</a:t>
              </a:r>
            </a:p>
          </p:txBody>
        </p:sp>
        <p:sp>
          <p:nvSpPr>
            <p:cNvPr id="295952" name="Text Box 16"/>
            <p:cNvSpPr txBox="1">
              <a:spLocks noChangeArrowheads="1"/>
            </p:cNvSpPr>
            <p:nvPr/>
          </p:nvSpPr>
          <p:spPr bwMode="gray">
            <a:xfrm>
              <a:off x="1348" y="1934"/>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295953" name="Group 17"/>
          <p:cNvGrpSpPr>
            <a:grpSpLocks/>
          </p:cNvGrpSpPr>
          <p:nvPr/>
        </p:nvGrpSpPr>
        <p:grpSpPr bwMode="auto">
          <a:xfrm>
            <a:off x="2024063" y="4572000"/>
            <a:ext cx="5595937" cy="614363"/>
            <a:chOff x="1275" y="3015"/>
            <a:chExt cx="3333" cy="387"/>
          </a:xfrm>
        </p:grpSpPr>
        <p:grpSp>
          <p:nvGrpSpPr>
            <p:cNvPr id="295954" name="Group 18"/>
            <p:cNvGrpSpPr>
              <a:grpSpLocks/>
            </p:cNvGrpSpPr>
            <p:nvPr/>
          </p:nvGrpSpPr>
          <p:grpSpPr bwMode="auto">
            <a:xfrm>
              <a:off x="1275" y="3015"/>
              <a:ext cx="384" cy="384"/>
              <a:chOff x="816" y="1872"/>
              <a:chExt cx="384" cy="384"/>
            </a:xfrm>
          </p:grpSpPr>
          <p:sp>
            <p:nvSpPr>
              <p:cNvPr id="130067"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68"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69" name="Oval 21"/>
              <p:cNvSpPr>
                <a:spLocks noChangeArrowheads="1"/>
              </p:cNvSpPr>
              <p:nvPr/>
            </p:nvSpPr>
            <p:spPr bwMode="gray">
              <a:xfrm>
                <a:off x="841" y="1897"/>
                <a:ext cx="338"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0070"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9595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6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6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6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6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9596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96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范围核实</a:t>
              </a:r>
            </a:p>
          </p:txBody>
        </p:sp>
        <p:sp>
          <p:nvSpPr>
            <p:cNvPr id="295966" name="Text Box 30"/>
            <p:cNvSpPr txBox="1">
              <a:spLocks noChangeArrowheads="1"/>
            </p:cNvSpPr>
            <p:nvPr/>
          </p:nvSpPr>
          <p:spPr bwMode="gray">
            <a:xfrm>
              <a:off x="1368" y="305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295967" name="Group 31"/>
          <p:cNvGrpSpPr>
            <a:grpSpLocks/>
          </p:cNvGrpSpPr>
          <p:nvPr/>
        </p:nvGrpSpPr>
        <p:grpSpPr bwMode="auto">
          <a:xfrm>
            <a:off x="1981200" y="1885950"/>
            <a:ext cx="5562600" cy="628650"/>
            <a:chOff x="1248" y="1188"/>
            <a:chExt cx="3360" cy="396"/>
          </a:xfrm>
        </p:grpSpPr>
        <p:sp>
          <p:nvSpPr>
            <p:cNvPr id="295968"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969"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范围规划</a:t>
              </a:r>
            </a:p>
          </p:txBody>
        </p:sp>
        <p:grpSp>
          <p:nvGrpSpPr>
            <p:cNvPr id="295970" name="Group 34"/>
            <p:cNvGrpSpPr>
              <a:grpSpLocks/>
            </p:cNvGrpSpPr>
            <p:nvPr/>
          </p:nvGrpSpPr>
          <p:grpSpPr bwMode="auto">
            <a:xfrm>
              <a:off x="1248" y="1200"/>
              <a:ext cx="384" cy="384"/>
              <a:chOff x="1248" y="1200"/>
              <a:chExt cx="384" cy="384"/>
            </a:xfrm>
          </p:grpSpPr>
          <p:grpSp>
            <p:nvGrpSpPr>
              <p:cNvPr id="295971" name="Group 35"/>
              <p:cNvGrpSpPr>
                <a:grpSpLocks/>
              </p:cNvGrpSpPr>
              <p:nvPr/>
            </p:nvGrpSpPr>
            <p:grpSpPr bwMode="auto">
              <a:xfrm>
                <a:off x="1248" y="1200"/>
                <a:ext cx="384" cy="384"/>
                <a:chOff x="2016" y="912"/>
                <a:chExt cx="384" cy="384"/>
              </a:xfrm>
            </p:grpSpPr>
            <p:sp>
              <p:nvSpPr>
                <p:cNvPr id="295972" name="Text Box 36"/>
                <p:cNvSpPr txBox="1">
                  <a:spLocks noChangeArrowheads="1"/>
                </p:cNvSpPr>
                <p:nvPr/>
              </p:nvSpPr>
              <p:spPr bwMode="gray">
                <a:xfrm>
                  <a:off x="2099" y="960"/>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0085"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86"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087"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0088"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95977"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78"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79"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80"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81"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95982" name="Text Box 46"/>
              <p:cNvSpPr txBox="1">
                <a:spLocks noChangeArrowheads="1"/>
              </p:cNvSpPr>
              <p:nvPr/>
            </p:nvSpPr>
            <p:spPr bwMode="gray">
              <a:xfrm>
                <a:off x="1331" y="1248"/>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295983" name="Group 47"/>
          <p:cNvGrpSpPr>
            <a:grpSpLocks/>
          </p:cNvGrpSpPr>
          <p:nvPr/>
        </p:nvGrpSpPr>
        <p:grpSpPr bwMode="auto">
          <a:xfrm>
            <a:off x="1981200" y="3692525"/>
            <a:ext cx="5562600" cy="631825"/>
            <a:chOff x="1248" y="2326"/>
            <a:chExt cx="3360" cy="398"/>
          </a:xfrm>
        </p:grpSpPr>
        <p:sp>
          <p:nvSpPr>
            <p:cNvPr id="295984"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985" name="Text Box 49"/>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制作工作分解结构 </a:t>
              </a:r>
              <a:r>
                <a:rPr lang="en-US" altLang="zh-CN" sz="2800">
                  <a:solidFill>
                    <a:schemeClr val="tx2"/>
                  </a:solidFill>
                  <a:ea typeface="宋体" panose="02010600030101010101" pitchFamily="2" charset="-122"/>
                </a:rPr>
                <a:t>WBS</a:t>
              </a:r>
              <a:endParaRPr lang="zh-CN" altLang="en-US" sz="2800">
                <a:solidFill>
                  <a:schemeClr val="tx2"/>
                </a:solidFill>
                <a:ea typeface="宋体" panose="02010600030101010101" pitchFamily="2" charset="-122"/>
              </a:endParaRPr>
            </a:p>
          </p:txBody>
        </p:sp>
        <p:grpSp>
          <p:nvGrpSpPr>
            <p:cNvPr id="295986" name="Group 50"/>
            <p:cNvGrpSpPr>
              <a:grpSpLocks/>
            </p:cNvGrpSpPr>
            <p:nvPr/>
          </p:nvGrpSpPr>
          <p:grpSpPr bwMode="auto">
            <a:xfrm>
              <a:off x="1248" y="2340"/>
              <a:ext cx="384" cy="384"/>
              <a:chOff x="1248" y="1200"/>
              <a:chExt cx="384" cy="384"/>
            </a:xfrm>
          </p:grpSpPr>
          <p:grpSp>
            <p:nvGrpSpPr>
              <p:cNvPr id="295987" name="Group 51"/>
              <p:cNvGrpSpPr>
                <a:grpSpLocks/>
              </p:cNvGrpSpPr>
              <p:nvPr/>
            </p:nvGrpSpPr>
            <p:grpSpPr bwMode="auto">
              <a:xfrm>
                <a:off x="1248" y="1200"/>
                <a:ext cx="384" cy="384"/>
                <a:chOff x="2016" y="912"/>
                <a:chExt cx="384" cy="384"/>
              </a:xfrm>
            </p:grpSpPr>
            <p:sp>
              <p:nvSpPr>
                <p:cNvPr id="295988" name="Text Box 52"/>
                <p:cNvSpPr txBox="1">
                  <a:spLocks noChangeArrowheads="1"/>
                </p:cNvSpPr>
                <p:nvPr/>
              </p:nvSpPr>
              <p:spPr bwMode="gray">
                <a:xfrm>
                  <a:off x="2097" y="960"/>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0101"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102"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103"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0104"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95993"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94"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95"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96"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5997"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95998" name="Text Box 62"/>
              <p:cNvSpPr txBox="1">
                <a:spLocks noChangeArrowheads="1"/>
              </p:cNvSpPr>
              <p:nvPr/>
            </p:nvSpPr>
            <p:spPr bwMode="gray">
              <a:xfrm>
                <a:off x="1329" y="1248"/>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295999" name="Group 63"/>
          <p:cNvGrpSpPr>
            <a:grpSpLocks/>
          </p:cNvGrpSpPr>
          <p:nvPr/>
        </p:nvGrpSpPr>
        <p:grpSpPr bwMode="auto">
          <a:xfrm>
            <a:off x="1981200" y="5486400"/>
            <a:ext cx="5638800" cy="628650"/>
            <a:chOff x="1248" y="1188"/>
            <a:chExt cx="3360" cy="396"/>
          </a:xfrm>
        </p:grpSpPr>
        <p:sp>
          <p:nvSpPr>
            <p:cNvPr id="296000"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6001"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范围控制</a:t>
              </a:r>
            </a:p>
          </p:txBody>
        </p:sp>
        <p:grpSp>
          <p:nvGrpSpPr>
            <p:cNvPr id="296002" name="Group 66"/>
            <p:cNvGrpSpPr>
              <a:grpSpLocks/>
            </p:cNvGrpSpPr>
            <p:nvPr/>
          </p:nvGrpSpPr>
          <p:grpSpPr bwMode="auto">
            <a:xfrm>
              <a:off x="1248" y="1200"/>
              <a:ext cx="384" cy="384"/>
              <a:chOff x="1248" y="1200"/>
              <a:chExt cx="384" cy="384"/>
            </a:xfrm>
          </p:grpSpPr>
          <p:grpSp>
            <p:nvGrpSpPr>
              <p:cNvPr id="296003" name="Group 67"/>
              <p:cNvGrpSpPr>
                <a:grpSpLocks/>
              </p:cNvGrpSpPr>
              <p:nvPr/>
            </p:nvGrpSpPr>
            <p:grpSpPr bwMode="auto">
              <a:xfrm>
                <a:off x="1248" y="1200"/>
                <a:ext cx="384" cy="384"/>
                <a:chOff x="2016" y="912"/>
                <a:chExt cx="384" cy="384"/>
              </a:xfrm>
            </p:grpSpPr>
            <p:sp>
              <p:nvSpPr>
                <p:cNvPr id="296004" name="Text Box 68"/>
                <p:cNvSpPr txBox="1">
                  <a:spLocks noChangeArrowheads="1"/>
                </p:cNvSpPr>
                <p:nvPr/>
              </p:nvSpPr>
              <p:spPr bwMode="gray">
                <a:xfrm>
                  <a:off x="2099" y="960"/>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0117"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118"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0119"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0120" name="Oval 72"/>
                <p:cNvSpPr>
                  <a:spLocks noChangeArrowheads="1"/>
                </p:cNvSpPr>
                <p:nvPr/>
              </p:nvSpPr>
              <p:spPr bwMode="gray">
                <a:xfrm>
                  <a:off x="2040" y="936"/>
                  <a:ext cx="338"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296009"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6010"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6011"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6012"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296013"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296014" name="Text Box 78"/>
              <p:cNvSpPr txBox="1">
                <a:spLocks noChangeArrowheads="1"/>
              </p:cNvSpPr>
              <p:nvPr/>
            </p:nvSpPr>
            <p:spPr bwMode="gray">
              <a:xfrm>
                <a:off x="1331" y="124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343F03A-E5F9-45E5-B5BF-A9865A768834}" type="slidenum">
              <a:rPr lang="en-US" altLang="zh-CN"/>
              <a:pPr/>
              <a:t>7</a:t>
            </a:fld>
            <a:endParaRPr lang="en-US" altLang="zh-CN"/>
          </a:p>
        </p:txBody>
      </p:sp>
      <p:sp>
        <p:nvSpPr>
          <p:cNvPr id="783363" name="Text Box 3"/>
          <p:cNvSpPr txBox="1">
            <a:spLocks noChangeArrowheads="1"/>
          </p:cNvSpPr>
          <p:nvPr/>
        </p:nvSpPr>
        <p:spPr bwMode="black">
          <a:xfrm>
            <a:off x="533400" y="173038"/>
            <a:ext cx="86106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eaLnBrk="0" hangingPunct="0">
              <a:defRPr b="1">
                <a:solidFill>
                  <a:schemeClr val="tx1"/>
                </a:solidFill>
                <a:latin typeface="Arial" panose="020B0604020202020204" pitchFamily="34" charset="0"/>
              </a:defRPr>
            </a:lvl1pPr>
            <a:lvl2pPr algn="l" eaLnBrk="0" hangingPunct="0">
              <a:defRPr b="1">
                <a:solidFill>
                  <a:schemeClr val="tx1"/>
                </a:solidFill>
                <a:latin typeface="Arial" panose="020B0604020202020204" pitchFamily="34" charset="0"/>
              </a:defRPr>
            </a:lvl2pPr>
            <a:lvl3pPr algn="l" eaLnBrk="0" hangingPunct="0">
              <a:defRPr b="1">
                <a:solidFill>
                  <a:schemeClr val="tx1"/>
                </a:solidFill>
                <a:latin typeface="Arial" panose="020B0604020202020204" pitchFamily="34" charset="0"/>
              </a:defRPr>
            </a:lvl3pPr>
            <a:lvl4pPr algn="l" eaLnBrk="0" hangingPunct="0">
              <a:defRPr b="1">
                <a:solidFill>
                  <a:schemeClr val="tx1"/>
                </a:solidFill>
                <a:latin typeface="Arial" panose="020B0604020202020204" pitchFamily="34" charset="0"/>
              </a:defRPr>
            </a:lvl4pPr>
            <a:lvl5pPr algn="l" eaLnBrk="0" hangingPunct="0">
              <a:defRPr b="1">
                <a:solidFill>
                  <a:schemeClr val="tx1"/>
                </a:solidFill>
                <a:latin typeface="Arial" panose="020B0604020202020204" pitchFamily="34" charset="0"/>
              </a:defRPr>
            </a:lvl5pPr>
            <a:lvl6pPr marL="457200" eaLnBrk="0" fontAlgn="base" hangingPunct="0">
              <a:spcBef>
                <a:spcPct val="0"/>
              </a:spcBef>
              <a:spcAft>
                <a:spcPct val="0"/>
              </a:spcAft>
              <a:defRPr b="1">
                <a:solidFill>
                  <a:schemeClr val="tx1"/>
                </a:solidFill>
                <a:latin typeface="Arial" panose="020B0604020202020204" pitchFamily="34" charset="0"/>
              </a:defRPr>
            </a:lvl6pPr>
            <a:lvl7pPr marL="914400" eaLnBrk="0" fontAlgn="base" hangingPunct="0">
              <a:spcBef>
                <a:spcPct val="0"/>
              </a:spcBef>
              <a:spcAft>
                <a:spcPct val="0"/>
              </a:spcAft>
              <a:defRPr b="1">
                <a:solidFill>
                  <a:schemeClr val="tx1"/>
                </a:solidFill>
                <a:latin typeface="Arial" panose="020B0604020202020204" pitchFamily="34" charset="0"/>
              </a:defRPr>
            </a:lvl7pPr>
            <a:lvl8pPr marL="1371600" eaLnBrk="0" fontAlgn="base" hangingPunct="0">
              <a:spcBef>
                <a:spcPct val="0"/>
              </a:spcBef>
              <a:spcAft>
                <a:spcPct val="0"/>
              </a:spcAft>
              <a:defRPr b="1">
                <a:solidFill>
                  <a:schemeClr val="tx1"/>
                </a:solidFill>
                <a:latin typeface="Arial" panose="020B0604020202020204" pitchFamily="34" charset="0"/>
              </a:defRPr>
            </a:lvl8pPr>
            <a:lvl9pPr marL="18288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zh-CN" altLang="en-US" sz="5000">
                <a:solidFill>
                  <a:srgbClr val="FFFFFF"/>
                </a:solidFill>
                <a:latin typeface="微软雅黑" panose="020B0503020204020204" pitchFamily="34" charset="-122"/>
              </a:rPr>
              <a:t>项目管理为企业带来什么价值</a:t>
            </a:r>
          </a:p>
        </p:txBody>
      </p:sp>
      <p:sp>
        <p:nvSpPr>
          <p:cNvPr id="783364" name="Text Box 4"/>
          <p:cNvSpPr txBox="1">
            <a:spLocks noChangeArrowheads="1"/>
          </p:cNvSpPr>
          <p:nvPr/>
        </p:nvSpPr>
        <p:spPr bwMode="auto">
          <a:xfrm>
            <a:off x="755650" y="1539875"/>
            <a:ext cx="8137525"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 typeface="Wingdings" panose="05000000000000000000" pitchFamily="2" charset="2"/>
              <a:buChar char="Ø"/>
            </a:pPr>
            <a:r>
              <a:rPr lang="zh-CN" altLang="en-US" sz="2800">
                <a:latin typeface="微软雅黑" panose="020B0503020204020204" pitchFamily="34" charset="-122"/>
              </a:rPr>
              <a:t>美国</a:t>
            </a:r>
            <a:r>
              <a:rPr lang="en-US" altLang="zh-CN" sz="2800">
                <a:latin typeface="微软雅黑" panose="020B0503020204020204" pitchFamily="34" charset="-122"/>
              </a:rPr>
              <a:t>Standish Group</a:t>
            </a:r>
            <a:r>
              <a:rPr lang="zh-CN" altLang="en-US" sz="2800">
                <a:latin typeface="微软雅黑" panose="020B0503020204020204" pitchFamily="34" charset="-122"/>
              </a:rPr>
              <a:t>对超过</a:t>
            </a:r>
            <a:r>
              <a:rPr lang="en-US" altLang="zh-CN" sz="2800">
                <a:latin typeface="微软雅黑" panose="020B0503020204020204" pitchFamily="34" charset="-122"/>
              </a:rPr>
              <a:t>8400</a:t>
            </a:r>
            <a:r>
              <a:rPr lang="zh-CN" altLang="en-US" sz="2800">
                <a:latin typeface="微软雅黑" panose="020B0503020204020204" pitchFamily="34" charset="-122"/>
              </a:rPr>
              <a:t>个</a:t>
            </a:r>
            <a:r>
              <a:rPr lang="en-US" altLang="zh-CN" sz="2800">
                <a:latin typeface="微软雅黑" panose="020B0503020204020204" pitchFamily="34" charset="-122"/>
              </a:rPr>
              <a:t>IT</a:t>
            </a:r>
            <a:r>
              <a:rPr lang="zh-CN" altLang="en-US" sz="2800">
                <a:latin typeface="微软雅黑" panose="020B0503020204020204" pitchFamily="34" charset="-122"/>
              </a:rPr>
              <a:t>项目的研究表明，只有</a:t>
            </a:r>
            <a:r>
              <a:rPr lang="en-US" altLang="zh-CN" sz="2800">
                <a:latin typeface="微软雅黑" panose="020B0503020204020204" pitchFamily="34" charset="-122"/>
              </a:rPr>
              <a:t>16</a:t>
            </a:r>
            <a:r>
              <a:rPr lang="zh-CN" altLang="en-US" sz="2800">
                <a:latin typeface="微软雅黑" panose="020B0503020204020204" pitchFamily="34" charset="-122"/>
              </a:rPr>
              <a:t>％的项目实现其目标，</a:t>
            </a:r>
            <a:r>
              <a:rPr lang="en-US" altLang="zh-CN" sz="2800">
                <a:latin typeface="微软雅黑" panose="020B0503020204020204" pitchFamily="34" charset="-122"/>
              </a:rPr>
              <a:t>50</a:t>
            </a:r>
            <a:r>
              <a:rPr lang="zh-CN" altLang="en-US" sz="2800">
                <a:latin typeface="微软雅黑" panose="020B0503020204020204" pitchFamily="34" charset="-122"/>
              </a:rPr>
              <a:t>％的项目需要补救，</a:t>
            </a:r>
            <a:r>
              <a:rPr lang="en-US" altLang="zh-CN" sz="2800">
                <a:latin typeface="微软雅黑" panose="020B0503020204020204" pitchFamily="34" charset="-122"/>
              </a:rPr>
              <a:t>34</a:t>
            </a:r>
            <a:r>
              <a:rPr lang="zh-CN" altLang="en-US" sz="2800">
                <a:latin typeface="微软雅黑" panose="020B0503020204020204" pitchFamily="34" charset="-122"/>
              </a:rPr>
              <a:t>％的项目彻底失败。</a:t>
            </a:r>
            <a:r>
              <a:rPr lang="en-US" altLang="zh-CN" sz="2800">
                <a:latin typeface="微软雅黑" panose="020B0503020204020204" pitchFamily="34" charset="-122"/>
              </a:rPr>
              <a:t>J.D.Frame</a:t>
            </a:r>
            <a:r>
              <a:rPr lang="zh-CN" altLang="en-US" sz="2800">
                <a:latin typeface="微软雅黑" panose="020B0503020204020204" pitchFamily="34" charset="-122"/>
              </a:rPr>
              <a:t>博士，对</a:t>
            </a:r>
            <a:r>
              <a:rPr lang="en-US" altLang="zh-CN" sz="2800">
                <a:latin typeface="微软雅黑" panose="020B0503020204020204" pitchFamily="34" charset="-122"/>
              </a:rPr>
              <a:t>438</a:t>
            </a:r>
            <a:r>
              <a:rPr lang="zh-CN" altLang="en-US" sz="2800">
                <a:latin typeface="微软雅黑" panose="020B0503020204020204" pitchFamily="34" charset="-122"/>
              </a:rPr>
              <a:t>位项目工作人员进行了调查，结果表明，项目失败的比率也非常高。根据他的分析，大多数项目的问题来源于以下四个方面的原因之一：</a:t>
            </a:r>
          </a:p>
          <a:p>
            <a:pPr algn="l">
              <a:buFont typeface="Wingdings" panose="05000000000000000000" pitchFamily="2" charset="2"/>
              <a:buNone/>
            </a:pPr>
            <a:r>
              <a:rPr lang="zh-CN" altLang="en-US" sz="2800">
                <a:latin typeface="微软雅黑" panose="020B0503020204020204" pitchFamily="34" charset="-122"/>
              </a:rPr>
              <a:t>（</a:t>
            </a:r>
            <a:r>
              <a:rPr lang="en-US" altLang="zh-CN" sz="2800">
                <a:latin typeface="微软雅黑" panose="020B0503020204020204" pitchFamily="34" charset="-122"/>
              </a:rPr>
              <a:t>1</a:t>
            </a:r>
            <a:r>
              <a:rPr lang="zh-CN" altLang="en-US" sz="2800">
                <a:latin typeface="微软雅黑" panose="020B0503020204020204" pitchFamily="34" charset="-122"/>
              </a:rPr>
              <a:t>）组织方面出现问题</a:t>
            </a:r>
          </a:p>
          <a:p>
            <a:pPr algn="l">
              <a:buFont typeface="Wingdings" panose="05000000000000000000" pitchFamily="2" charset="2"/>
              <a:buNone/>
            </a:pPr>
            <a:r>
              <a:rPr lang="zh-CN" altLang="en-US" sz="2800">
                <a:latin typeface="微软雅黑" panose="020B0503020204020204" pitchFamily="34" charset="-122"/>
              </a:rPr>
              <a:t>（</a:t>
            </a:r>
            <a:r>
              <a:rPr lang="en-US" altLang="zh-CN" sz="2800">
                <a:latin typeface="微软雅黑" panose="020B0503020204020204" pitchFamily="34" charset="-122"/>
              </a:rPr>
              <a:t>2</a:t>
            </a:r>
            <a:r>
              <a:rPr lang="zh-CN" altLang="en-US" sz="2800">
                <a:latin typeface="微软雅黑" panose="020B0503020204020204" pitchFamily="34" charset="-122"/>
              </a:rPr>
              <a:t>）对需求缺乏控制；</a:t>
            </a:r>
          </a:p>
          <a:p>
            <a:pPr algn="l">
              <a:buFont typeface="Wingdings" panose="05000000000000000000" pitchFamily="2" charset="2"/>
              <a:buNone/>
            </a:pPr>
            <a:r>
              <a:rPr lang="zh-CN" altLang="en-US" sz="2800">
                <a:latin typeface="微软雅黑" panose="020B0503020204020204" pitchFamily="34" charset="-122"/>
              </a:rPr>
              <a:t>（</a:t>
            </a:r>
            <a:r>
              <a:rPr lang="en-US" altLang="zh-CN" sz="2800">
                <a:latin typeface="微软雅黑" panose="020B0503020204020204" pitchFamily="34" charset="-122"/>
              </a:rPr>
              <a:t>3</a:t>
            </a:r>
            <a:r>
              <a:rPr lang="zh-CN" altLang="en-US" sz="2800">
                <a:latin typeface="微软雅黑" panose="020B0503020204020204" pitchFamily="34" charset="-122"/>
              </a:rPr>
              <a:t>）缺乏计划和控制；</a:t>
            </a:r>
          </a:p>
          <a:p>
            <a:pPr algn="l">
              <a:buFont typeface="Wingdings" panose="05000000000000000000" pitchFamily="2" charset="2"/>
              <a:buNone/>
            </a:pPr>
            <a:r>
              <a:rPr lang="zh-CN" altLang="en-US" sz="2800">
                <a:latin typeface="微软雅黑" panose="020B0503020204020204" pitchFamily="34" charset="-122"/>
              </a:rPr>
              <a:t>（</a:t>
            </a:r>
            <a:r>
              <a:rPr lang="en-US" altLang="zh-CN" sz="2800">
                <a:latin typeface="微软雅黑" panose="020B0503020204020204" pitchFamily="34" charset="-122"/>
              </a:rPr>
              <a:t>4</a:t>
            </a:r>
            <a:r>
              <a:rPr lang="zh-CN" altLang="en-US" sz="2800">
                <a:latin typeface="微软雅黑" panose="020B0503020204020204" pitchFamily="34" charset="-122"/>
              </a:rPr>
              <a:t>）项目执行方面与项目估算方面的问题。</a:t>
            </a:r>
            <a:br>
              <a:rPr lang="zh-CN" altLang="en-US" sz="2800">
                <a:latin typeface="微软雅黑" panose="020B0503020204020204" pitchFamily="34" charset="-122"/>
              </a:rPr>
            </a:br>
            <a:r>
              <a:rPr lang="zh-CN" altLang="en-US" sz="2800">
                <a:latin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3EEB905-B26E-49CF-872D-1214C87B2BBA}" type="slidenum">
              <a:rPr lang="en-US" altLang="zh-CN"/>
              <a:pPr/>
              <a:t>70</a:t>
            </a:fld>
            <a:endParaRPr lang="en-US" altLang="zh-CN"/>
          </a:p>
        </p:txBody>
      </p:sp>
      <p:sp>
        <p:nvSpPr>
          <p:cNvPr id="2979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范围核实</a:t>
            </a:r>
          </a:p>
        </p:txBody>
      </p:sp>
      <p:sp>
        <p:nvSpPr>
          <p:cNvPr id="297987" name="Rectangle 3"/>
          <p:cNvSpPr>
            <a:spLocks noGrp="1" noChangeArrowheads="1"/>
          </p:cNvSpPr>
          <p:nvPr>
            <p:ph type="body" idx="4294967295"/>
          </p:nvPr>
        </p:nvSpPr>
        <p:spPr>
          <a:xfrm>
            <a:off x="457200" y="1044575"/>
            <a:ext cx="8686800" cy="5553075"/>
          </a:xfrm>
        </p:spPr>
        <p:txBody>
          <a:bodyPr/>
          <a:lstStyle/>
          <a:p>
            <a:pPr>
              <a:lnSpc>
                <a:spcPct val="15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、范围核实是取得利害关系者对已完成的项目范围与相应的可交付成果正式验收的过程。</a:t>
            </a:r>
          </a:p>
          <a:p>
            <a:pPr>
              <a:lnSpc>
                <a:spcPct val="15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、核实项目范围包括审查可交付成果，确保每一项结果都令人满意。</a:t>
            </a:r>
          </a:p>
          <a:p>
            <a:pPr>
              <a:lnSpc>
                <a:spcPct val="15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、范围核实与质量控制的不同之处在于，此过程主要关心验收可交付成果，而质量控制主要关心满足为可交付成果规定的质量要求。</a:t>
            </a:r>
          </a:p>
          <a:p>
            <a:pPr>
              <a:lnSpc>
                <a:spcPct val="15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zh-CN" altLang="en-US" sz="2800" b="1" smtClean="0">
                <a:solidFill>
                  <a:srgbClr val="FFFF00"/>
                </a:solidFill>
                <a:latin typeface="微软雅黑" panose="020B0503020204020204" pitchFamily="34" charset="-122"/>
                <a:ea typeface="微软雅黑" panose="020B0503020204020204" pitchFamily="34" charset="-122"/>
              </a:rPr>
              <a:t>质量控制一般先于范围核实进行</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9088888-41E2-403C-BDE9-ACCAAAE13584}" type="slidenum">
              <a:rPr lang="en-US" altLang="zh-CN"/>
              <a:pPr/>
              <a:t>71</a:t>
            </a:fld>
            <a:endParaRPr lang="en-US" altLang="zh-CN"/>
          </a:p>
        </p:txBody>
      </p:sp>
      <p:sp>
        <p:nvSpPr>
          <p:cNvPr id="29901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范围核实</a:t>
            </a:r>
          </a:p>
        </p:txBody>
      </p:sp>
      <p:pic>
        <p:nvPicPr>
          <p:cNvPr id="29901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6"/>
          <p:cNvSpPr>
            <a:spLocks noGrp="1" noChangeArrowheads="1"/>
          </p:cNvSpPr>
          <p:nvPr>
            <p:ph type="sldNum" sz="quarter" idx="12"/>
          </p:nvPr>
        </p:nvSpPr>
        <p:spPr>
          <a:ln/>
        </p:spPr>
        <p:txBody>
          <a:bodyPr/>
          <a:lstStyle/>
          <a:p>
            <a:fld id="{DF1488E5-3EB6-47B7-B049-065593351562}" type="slidenum">
              <a:rPr lang="en-US" altLang="zh-CN"/>
              <a:pPr/>
              <a:t>72</a:t>
            </a:fld>
            <a:endParaRPr lang="en-US" altLang="zh-CN"/>
          </a:p>
        </p:txBody>
      </p:sp>
      <p:sp>
        <p:nvSpPr>
          <p:cNvPr id="30003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00035" name="Group 3"/>
          <p:cNvGrpSpPr>
            <a:grpSpLocks/>
          </p:cNvGrpSpPr>
          <p:nvPr/>
        </p:nvGrpSpPr>
        <p:grpSpPr bwMode="auto">
          <a:xfrm>
            <a:off x="2005013" y="2771775"/>
            <a:ext cx="5538787" cy="609600"/>
            <a:chOff x="1263" y="1881"/>
            <a:chExt cx="3345" cy="384"/>
          </a:xfrm>
        </p:grpSpPr>
        <p:grpSp>
          <p:nvGrpSpPr>
            <p:cNvPr id="300036" name="Group 4"/>
            <p:cNvGrpSpPr>
              <a:grpSpLocks/>
            </p:cNvGrpSpPr>
            <p:nvPr/>
          </p:nvGrpSpPr>
          <p:grpSpPr bwMode="auto">
            <a:xfrm>
              <a:off x="1263" y="1881"/>
              <a:ext cx="384" cy="384"/>
              <a:chOff x="816" y="1872"/>
              <a:chExt cx="384" cy="384"/>
            </a:xfrm>
          </p:grpSpPr>
          <p:sp>
            <p:nvSpPr>
              <p:cNvPr id="13107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07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079" name="Oval 7"/>
              <p:cNvSpPr>
                <a:spLocks noChangeArrowheads="1"/>
              </p:cNvSpPr>
              <p:nvPr/>
            </p:nvSpPr>
            <p:spPr bwMode="gray">
              <a:xfrm>
                <a:off x="841" y="1897"/>
                <a:ext cx="337"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1080" name="Oval 8"/>
              <p:cNvSpPr>
                <a:spLocks noChangeArrowheads="1"/>
              </p:cNvSpPr>
              <p:nvPr/>
            </p:nvSpPr>
            <p:spPr bwMode="gray">
              <a:xfrm>
                <a:off x="866" y="1922"/>
                <a:ext cx="337"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00041"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42"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43"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44"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45"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00046"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047"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范围定义</a:t>
              </a:r>
            </a:p>
          </p:txBody>
        </p:sp>
        <p:sp>
          <p:nvSpPr>
            <p:cNvPr id="300048" name="Text Box 16"/>
            <p:cNvSpPr txBox="1">
              <a:spLocks noChangeArrowheads="1"/>
            </p:cNvSpPr>
            <p:nvPr/>
          </p:nvSpPr>
          <p:spPr bwMode="gray">
            <a:xfrm>
              <a:off x="1348" y="1934"/>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300049" name="Group 17"/>
          <p:cNvGrpSpPr>
            <a:grpSpLocks/>
          </p:cNvGrpSpPr>
          <p:nvPr/>
        </p:nvGrpSpPr>
        <p:grpSpPr bwMode="auto">
          <a:xfrm>
            <a:off x="2024063" y="4572000"/>
            <a:ext cx="5595937" cy="614363"/>
            <a:chOff x="1275" y="3015"/>
            <a:chExt cx="3333" cy="387"/>
          </a:xfrm>
        </p:grpSpPr>
        <p:grpSp>
          <p:nvGrpSpPr>
            <p:cNvPr id="300050" name="Group 18"/>
            <p:cNvGrpSpPr>
              <a:grpSpLocks/>
            </p:cNvGrpSpPr>
            <p:nvPr/>
          </p:nvGrpSpPr>
          <p:grpSpPr bwMode="auto">
            <a:xfrm>
              <a:off x="1275" y="3015"/>
              <a:ext cx="384" cy="384"/>
              <a:chOff x="816" y="1872"/>
              <a:chExt cx="384" cy="384"/>
            </a:xfrm>
          </p:grpSpPr>
          <p:sp>
            <p:nvSpPr>
              <p:cNvPr id="13109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09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093" name="Oval 21"/>
              <p:cNvSpPr>
                <a:spLocks noChangeArrowheads="1"/>
              </p:cNvSpPr>
              <p:nvPr/>
            </p:nvSpPr>
            <p:spPr bwMode="gray">
              <a:xfrm>
                <a:off x="841" y="1897"/>
                <a:ext cx="338"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109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00055"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56"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57"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58"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59"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00060"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061"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范围核实</a:t>
              </a:r>
            </a:p>
          </p:txBody>
        </p:sp>
        <p:sp>
          <p:nvSpPr>
            <p:cNvPr id="300062" name="Text Box 30"/>
            <p:cNvSpPr txBox="1">
              <a:spLocks noChangeArrowheads="1"/>
            </p:cNvSpPr>
            <p:nvPr/>
          </p:nvSpPr>
          <p:spPr bwMode="gray">
            <a:xfrm>
              <a:off x="1368" y="305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300063" name="Group 31"/>
          <p:cNvGrpSpPr>
            <a:grpSpLocks/>
          </p:cNvGrpSpPr>
          <p:nvPr/>
        </p:nvGrpSpPr>
        <p:grpSpPr bwMode="auto">
          <a:xfrm>
            <a:off x="1981200" y="1885950"/>
            <a:ext cx="5562600" cy="628650"/>
            <a:chOff x="1248" y="1188"/>
            <a:chExt cx="3360" cy="396"/>
          </a:xfrm>
        </p:grpSpPr>
        <p:sp>
          <p:nvSpPr>
            <p:cNvPr id="300064"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065"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范围规划</a:t>
              </a:r>
            </a:p>
          </p:txBody>
        </p:sp>
        <p:grpSp>
          <p:nvGrpSpPr>
            <p:cNvPr id="300066" name="Group 34"/>
            <p:cNvGrpSpPr>
              <a:grpSpLocks/>
            </p:cNvGrpSpPr>
            <p:nvPr/>
          </p:nvGrpSpPr>
          <p:grpSpPr bwMode="auto">
            <a:xfrm>
              <a:off x="1248" y="1200"/>
              <a:ext cx="384" cy="384"/>
              <a:chOff x="1248" y="1200"/>
              <a:chExt cx="384" cy="384"/>
            </a:xfrm>
          </p:grpSpPr>
          <p:grpSp>
            <p:nvGrpSpPr>
              <p:cNvPr id="300067" name="Group 35"/>
              <p:cNvGrpSpPr>
                <a:grpSpLocks/>
              </p:cNvGrpSpPr>
              <p:nvPr/>
            </p:nvGrpSpPr>
            <p:grpSpPr bwMode="auto">
              <a:xfrm>
                <a:off x="1248" y="1200"/>
                <a:ext cx="384" cy="384"/>
                <a:chOff x="2016" y="912"/>
                <a:chExt cx="384" cy="384"/>
              </a:xfrm>
            </p:grpSpPr>
            <p:sp>
              <p:nvSpPr>
                <p:cNvPr id="300068" name="Text Box 36"/>
                <p:cNvSpPr txBox="1">
                  <a:spLocks noChangeArrowheads="1"/>
                </p:cNvSpPr>
                <p:nvPr/>
              </p:nvSpPr>
              <p:spPr bwMode="gray">
                <a:xfrm>
                  <a:off x="2099" y="960"/>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110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1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1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111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00073"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74"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75"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76"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77"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00078" name="Text Box 46"/>
              <p:cNvSpPr txBox="1">
                <a:spLocks noChangeArrowheads="1"/>
              </p:cNvSpPr>
              <p:nvPr/>
            </p:nvSpPr>
            <p:spPr bwMode="gray">
              <a:xfrm>
                <a:off x="1331" y="1248"/>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300079" name="Group 47"/>
          <p:cNvGrpSpPr>
            <a:grpSpLocks/>
          </p:cNvGrpSpPr>
          <p:nvPr/>
        </p:nvGrpSpPr>
        <p:grpSpPr bwMode="auto">
          <a:xfrm>
            <a:off x="1981200" y="3692525"/>
            <a:ext cx="5562600" cy="631825"/>
            <a:chOff x="1248" y="2326"/>
            <a:chExt cx="3360" cy="398"/>
          </a:xfrm>
        </p:grpSpPr>
        <p:sp>
          <p:nvSpPr>
            <p:cNvPr id="300080"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081" name="Text Box 49"/>
            <p:cNvSpPr txBox="1">
              <a:spLocks noChangeArrowheads="1"/>
            </p:cNvSpPr>
            <p:nvPr/>
          </p:nvSpPr>
          <p:spPr bwMode="auto">
            <a:xfrm>
              <a:off x="1728" y="2326"/>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2800">
                  <a:solidFill>
                    <a:schemeClr val="tx2"/>
                  </a:solidFill>
                  <a:ea typeface="宋体" panose="02010600030101010101" pitchFamily="2" charset="-122"/>
                </a:rPr>
                <a:t>制作工作分解结构 </a:t>
              </a:r>
              <a:r>
                <a:rPr lang="en-US" altLang="zh-CN" sz="2800">
                  <a:solidFill>
                    <a:schemeClr val="tx2"/>
                  </a:solidFill>
                  <a:ea typeface="宋体" panose="02010600030101010101" pitchFamily="2" charset="-122"/>
                </a:rPr>
                <a:t>WBS</a:t>
              </a:r>
              <a:endParaRPr lang="zh-CN" altLang="en-US" sz="2800">
                <a:solidFill>
                  <a:schemeClr val="tx2"/>
                </a:solidFill>
                <a:ea typeface="宋体" panose="02010600030101010101" pitchFamily="2" charset="-122"/>
              </a:endParaRPr>
            </a:p>
          </p:txBody>
        </p:sp>
        <p:grpSp>
          <p:nvGrpSpPr>
            <p:cNvPr id="300082" name="Group 50"/>
            <p:cNvGrpSpPr>
              <a:grpSpLocks/>
            </p:cNvGrpSpPr>
            <p:nvPr/>
          </p:nvGrpSpPr>
          <p:grpSpPr bwMode="auto">
            <a:xfrm>
              <a:off x="1248" y="2340"/>
              <a:ext cx="384" cy="384"/>
              <a:chOff x="1248" y="1200"/>
              <a:chExt cx="384" cy="384"/>
            </a:xfrm>
          </p:grpSpPr>
          <p:grpSp>
            <p:nvGrpSpPr>
              <p:cNvPr id="300083" name="Group 51"/>
              <p:cNvGrpSpPr>
                <a:grpSpLocks/>
              </p:cNvGrpSpPr>
              <p:nvPr/>
            </p:nvGrpSpPr>
            <p:grpSpPr bwMode="auto">
              <a:xfrm>
                <a:off x="1248" y="1200"/>
                <a:ext cx="384" cy="384"/>
                <a:chOff x="2016" y="912"/>
                <a:chExt cx="384" cy="384"/>
              </a:xfrm>
            </p:grpSpPr>
            <p:sp>
              <p:nvSpPr>
                <p:cNvPr id="300084" name="Text Box 52"/>
                <p:cNvSpPr txBox="1">
                  <a:spLocks noChangeArrowheads="1"/>
                </p:cNvSpPr>
                <p:nvPr/>
              </p:nvSpPr>
              <p:spPr bwMode="gray">
                <a:xfrm>
                  <a:off x="2097" y="960"/>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112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2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2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112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00089"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90"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91"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92"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093"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00094" name="Text Box 62"/>
              <p:cNvSpPr txBox="1">
                <a:spLocks noChangeArrowheads="1"/>
              </p:cNvSpPr>
              <p:nvPr/>
            </p:nvSpPr>
            <p:spPr bwMode="gray">
              <a:xfrm>
                <a:off x="1329" y="1248"/>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300095" name="Group 63"/>
          <p:cNvGrpSpPr>
            <a:grpSpLocks/>
          </p:cNvGrpSpPr>
          <p:nvPr/>
        </p:nvGrpSpPr>
        <p:grpSpPr bwMode="auto">
          <a:xfrm>
            <a:off x="1981200" y="5486400"/>
            <a:ext cx="5638800" cy="628650"/>
            <a:chOff x="1248" y="1188"/>
            <a:chExt cx="3360" cy="396"/>
          </a:xfrm>
        </p:grpSpPr>
        <p:sp>
          <p:nvSpPr>
            <p:cNvPr id="300096"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097"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范围控制</a:t>
              </a:r>
            </a:p>
          </p:txBody>
        </p:sp>
        <p:grpSp>
          <p:nvGrpSpPr>
            <p:cNvPr id="300098" name="Group 66"/>
            <p:cNvGrpSpPr>
              <a:grpSpLocks/>
            </p:cNvGrpSpPr>
            <p:nvPr/>
          </p:nvGrpSpPr>
          <p:grpSpPr bwMode="auto">
            <a:xfrm>
              <a:off x="1248" y="1200"/>
              <a:ext cx="384" cy="384"/>
              <a:chOff x="1248" y="1200"/>
              <a:chExt cx="384" cy="384"/>
            </a:xfrm>
          </p:grpSpPr>
          <p:grpSp>
            <p:nvGrpSpPr>
              <p:cNvPr id="300099" name="Group 67"/>
              <p:cNvGrpSpPr>
                <a:grpSpLocks/>
              </p:cNvGrpSpPr>
              <p:nvPr/>
            </p:nvGrpSpPr>
            <p:grpSpPr bwMode="auto">
              <a:xfrm>
                <a:off x="1248" y="1200"/>
                <a:ext cx="384" cy="384"/>
                <a:chOff x="2016" y="912"/>
                <a:chExt cx="384" cy="384"/>
              </a:xfrm>
            </p:grpSpPr>
            <p:sp>
              <p:nvSpPr>
                <p:cNvPr id="300100" name="Text Box 68"/>
                <p:cNvSpPr txBox="1">
                  <a:spLocks noChangeArrowheads="1"/>
                </p:cNvSpPr>
                <p:nvPr/>
              </p:nvSpPr>
              <p:spPr bwMode="gray">
                <a:xfrm>
                  <a:off x="2099" y="960"/>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31141"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42"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3114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31144" name="Oval 72"/>
                <p:cNvSpPr>
                  <a:spLocks noChangeArrowheads="1"/>
                </p:cNvSpPr>
                <p:nvPr/>
              </p:nvSpPr>
              <p:spPr bwMode="gray">
                <a:xfrm>
                  <a:off x="2040" y="936"/>
                  <a:ext cx="338"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00105"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106"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107"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108"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00109"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00110" name="Text Box 78"/>
              <p:cNvSpPr txBox="1">
                <a:spLocks noChangeArrowheads="1"/>
              </p:cNvSpPr>
              <p:nvPr/>
            </p:nvSpPr>
            <p:spPr bwMode="gray">
              <a:xfrm>
                <a:off x="1331" y="1248"/>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FBA1419C-5473-4EBB-A31A-1591D87B57D2}" type="slidenum">
              <a:rPr lang="en-US" altLang="zh-CN"/>
              <a:pPr/>
              <a:t>73</a:t>
            </a:fld>
            <a:endParaRPr lang="en-US" altLang="zh-CN"/>
          </a:p>
        </p:txBody>
      </p:sp>
      <p:sp>
        <p:nvSpPr>
          <p:cNvPr id="302082" name="Rectangle 2"/>
          <p:cNvSpPr>
            <a:spLocks noGrp="1" noChangeArrowheads="1"/>
          </p:cNvSpPr>
          <p:nvPr>
            <p:ph type="title" idx="4294967295"/>
          </p:nvPr>
        </p:nvSpPr>
        <p:spPr>
          <a:xfrm>
            <a:off x="457200" y="-1746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范围控制</a:t>
            </a:r>
          </a:p>
        </p:txBody>
      </p:sp>
      <p:pic>
        <p:nvPicPr>
          <p:cNvPr id="30208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A985A8EA-ABEC-4104-8BF8-E2AC5DCCCB8C}" type="slidenum">
              <a:rPr lang="en-US" altLang="zh-CN"/>
              <a:pPr/>
              <a:t>74</a:t>
            </a:fld>
            <a:endParaRPr lang="en-US" altLang="zh-CN"/>
          </a:p>
        </p:txBody>
      </p:sp>
      <p:sp>
        <p:nvSpPr>
          <p:cNvPr id="30310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范围控制</a:t>
            </a:r>
          </a:p>
        </p:txBody>
      </p:sp>
      <p:sp>
        <p:nvSpPr>
          <p:cNvPr id="303107" name="Rectangle 3"/>
          <p:cNvSpPr>
            <a:spLocks noGrp="1" noChangeArrowheads="1"/>
          </p:cNvSpPr>
          <p:nvPr>
            <p:ph type="body" idx="4294967295"/>
          </p:nvPr>
        </p:nvSpPr>
        <p:spPr>
          <a:xfrm>
            <a:off x="1066800" y="1609725"/>
            <a:ext cx="7315200" cy="5248275"/>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变更管理：</a:t>
            </a:r>
          </a:p>
          <a:p>
            <a:pPr lvl="1">
              <a:lnSpc>
                <a:spcPct val="150000"/>
              </a:lnSpc>
            </a:pPr>
            <a:r>
              <a:rPr lang="zh-CN" altLang="en-US" sz="2400" b="1" smtClean="0">
                <a:latin typeface="微软雅黑" panose="020B0503020204020204" pitchFamily="34" charset="-122"/>
                <a:ea typeface="微软雅黑" panose="020B0503020204020204" pitchFamily="34" charset="-122"/>
              </a:rPr>
              <a:t>需求变更、任务变更</a:t>
            </a:r>
          </a:p>
          <a:p>
            <a:pPr lvl="1">
              <a:lnSpc>
                <a:spcPct val="150000"/>
              </a:lnSpc>
            </a:pPr>
            <a:r>
              <a:rPr lang="zh-CN" altLang="en-US" sz="2400" b="1" smtClean="0">
                <a:latin typeface="微软雅黑" panose="020B0503020204020204" pitchFamily="34" charset="-122"/>
                <a:ea typeface="微软雅黑" panose="020B0503020204020204" pitchFamily="34" charset="-122"/>
              </a:rPr>
              <a:t>变更请求、变更审批、变更沟通</a:t>
            </a:r>
            <a:endParaRPr lang="en-US" altLang="zh-CN" sz="2400" b="1" smtClean="0">
              <a:latin typeface="微软雅黑" panose="020B0503020204020204" pitchFamily="34" charset="-122"/>
              <a:ea typeface="微软雅黑" panose="020B0503020204020204" pitchFamily="34" charset="-122"/>
            </a:endParaRPr>
          </a:p>
          <a:p>
            <a:pPr lvl="1">
              <a:lnSpc>
                <a:spcPct val="150000"/>
              </a:lnSpc>
            </a:pPr>
            <a:endParaRPr lang="zh-CN" altLang="en-US" sz="2400" b="1" smtClean="0">
              <a:latin typeface="微软雅黑" panose="020B0503020204020204" pitchFamily="34" charset="-122"/>
              <a:ea typeface="微软雅黑" panose="020B0503020204020204" pitchFamily="34" charset="-122"/>
            </a:endParaRPr>
          </a:p>
          <a:p>
            <a:pPr>
              <a:lnSpc>
                <a:spcPct val="150000"/>
              </a:lnSpc>
            </a:pPr>
            <a:r>
              <a:rPr lang="zh-CN" altLang="en-US" sz="2800" b="1" smtClean="0">
                <a:solidFill>
                  <a:srgbClr val="FFFF00"/>
                </a:solidFill>
                <a:latin typeface="微软雅黑" panose="020B0503020204020204" pitchFamily="34" charset="-122"/>
                <a:ea typeface="微软雅黑" panose="020B0503020204020204" pitchFamily="34" charset="-122"/>
              </a:rPr>
              <a:t>范围变更管理流程遵照项目整体管理中变更管理控制流程来执行</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EF455533-44E8-4023-BDC7-447E537DBF9D}" type="slidenum">
              <a:rPr lang="en-US" altLang="zh-CN"/>
              <a:pPr/>
              <a:t>75</a:t>
            </a:fld>
            <a:endParaRPr lang="en-US" altLang="zh-CN"/>
          </a:p>
        </p:txBody>
      </p:sp>
      <p:sp>
        <p:nvSpPr>
          <p:cNvPr id="305154" name="Rectangle 2"/>
          <p:cNvSpPr>
            <a:spLocks noGrp="1" noChangeArrowheads="1"/>
          </p:cNvSpPr>
          <p:nvPr>
            <p:ph type="title" idx="4294967295"/>
          </p:nvPr>
        </p:nvSpPr>
        <p:spPr>
          <a:xfrm>
            <a:off x="457200" y="-26988"/>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范围控制</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工具和技术</a:t>
            </a:r>
          </a:p>
        </p:txBody>
      </p:sp>
      <p:pic>
        <p:nvPicPr>
          <p:cNvPr id="305155" name="Picture 4" descr="1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Grp="1" noChangeArrowheads="1"/>
          </p:cNvSpPr>
          <p:nvPr>
            <p:ph type="sldNum" sz="quarter" idx="12"/>
          </p:nvPr>
        </p:nvSpPr>
        <p:spPr>
          <a:ln/>
        </p:spPr>
        <p:txBody>
          <a:bodyPr/>
          <a:lstStyle/>
          <a:p>
            <a:fld id="{A165C9A1-05E7-4B25-A1BA-4ACA171A2F66}" type="slidenum">
              <a:rPr lang="en-US" altLang="zh-CN"/>
              <a:pPr/>
              <a:t>76</a:t>
            </a:fld>
            <a:endParaRPr lang="en-US" altLang="zh-CN"/>
          </a:p>
        </p:txBody>
      </p:sp>
      <p:sp>
        <p:nvSpPr>
          <p:cNvPr id="261122" name="Rectangle 2"/>
          <p:cNvSpPr>
            <a:spLocks noGrp="1" noChangeArrowheads="1"/>
          </p:cNvSpPr>
          <p:nvPr>
            <p:ph type="title"/>
          </p:nvPr>
        </p:nvSpPr>
        <p:spPr>
          <a:xfrm>
            <a:off x="250825" y="2646363"/>
            <a:ext cx="864235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400" smtClean="0">
                <a:effectLst/>
                <a:latin typeface="微软雅黑" panose="020B0503020204020204" pitchFamily="34" charset="-122"/>
                <a:ea typeface="微软雅黑" panose="020B0503020204020204" pitchFamily="34" charset="-122"/>
              </a:rPr>
              <a:t>项目时间管理</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B008ACF8-1A01-43CC-9A76-0493CC46B12F}" type="slidenum">
              <a:rPr lang="en-US" altLang="zh-CN"/>
              <a:pPr/>
              <a:t>77</a:t>
            </a:fld>
            <a:endParaRPr lang="en-US" altLang="zh-CN"/>
          </a:p>
        </p:txBody>
      </p:sp>
      <p:sp>
        <p:nvSpPr>
          <p:cNvPr id="307202" name="Rectangle 2"/>
          <p:cNvSpPr>
            <a:spLocks noGrp="1" noChangeArrowheads="1"/>
          </p:cNvSpPr>
          <p:nvPr>
            <p:ph type="title" idx="4294967295"/>
          </p:nvPr>
        </p:nvSpPr>
        <p:spPr>
          <a:xfrm>
            <a:off x="457200" y="44450"/>
            <a:ext cx="86868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引言</a:t>
            </a:r>
          </a:p>
        </p:txBody>
      </p:sp>
      <p:sp>
        <p:nvSpPr>
          <p:cNvPr id="307203" name="Rectangle 3"/>
          <p:cNvSpPr>
            <a:spLocks noGrp="1" noChangeArrowheads="1"/>
          </p:cNvSpPr>
          <p:nvPr>
            <p:ph type="body" idx="4294967295"/>
          </p:nvPr>
        </p:nvSpPr>
        <p:spPr>
          <a:xfrm>
            <a:off x="152400" y="1076325"/>
            <a:ext cx="8534400" cy="5248275"/>
          </a:xfrm>
        </p:spPr>
        <p:txBody>
          <a:bodyPr/>
          <a:lstStyle/>
          <a:p>
            <a:pPr>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时间的</a:t>
            </a:r>
            <a:r>
              <a:rPr lang="zh-CN" altLang="en-US" sz="2800" b="1" smtClean="0">
                <a:solidFill>
                  <a:srgbClr val="FFFF00"/>
                </a:solidFill>
                <a:latin typeface="微软雅黑" panose="020B0503020204020204" pitchFamily="34" charset="-122"/>
                <a:ea typeface="微软雅黑" panose="020B0503020204020204" pitchFamily="34" charset="-122"/>
              </a:rPr>
              <a:t>特殊性  不可再生  最容易衡量</a:t>
            </a:r>
            <a:r>
              <a:rPr lang="zh-CN" altLang="en-US" sz="2800" b="1" smtClean="0">
                <a:latin typeface="微软雅黑" panose="020B0503020204020204" pitchFamily="34" charset="-122"/>
                <a:ea typeface="微软雅黑" panose="020B0503020204020204" pitchFamily="34" charset="-122"/>
              </a:rPr>
              <a:t>的一个指标</a:t>
            </a:r>
          </a:p>
        </p:txBody>
      </p:sp>
      <p:pic>
        <p:nvPicPr>
          <p:cNvPr id="307204"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9144000"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35056318-E2FE-4C57-81EC-F21BB1391D60}" type="slidenum">
              <a:rPr lang="en-US" altLang="zh-CN"/>
              <a:pPr/>
              <a:t>78</a:t>
            </a:fld>
            <a:endParaRPr lang="en-US" altLang="zh-CN"/>
          </a:p>
        </p:txBody>
      </p:sp>
      <p:sp>
        <p:nvSpPr>
          <p:cNvPr id="31027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latin typeface="微软雅黑" panose="020B0503020204020204" pitchFamily="34" charset="-122"/>
              <a:ea typeface="微软雅黑" panose="020B0503020204020204" pitchFamily="34" charset="-122"/>
            </a:endParaRPr>
          </a:p>
        </p:txBody>
      </p:sp>
      <p:sp>
        <p:nvSpPr>
          <p:cNvPr id="310275" name="Rectangle 3"/>
          <p:cNvSpPr>
            <a:spLocks noGrp="1" noChangeArrowheads="1"/>
          </p:cNvSpPr>
          <p:nvPr>
            <p:ph type="body" idx="4294967295"/>
          </p:nvPr>
        </p:nvSpPr>
        <p:spPr/>
        <p:txBody>
          <a:bodyPr/>
          <a:lstStyle/>
          <a:p>
            <a:endParaRPr lang="zh-CN" altLang="en-US" smtClean="0">
              <a:ea typeface="宋体" panose="02010600030101010101" pitchFamily="2" charset="-122"/>
            </a:endParaRPr>
          </a:p>
        </p:txBody>
      </p:sp>
      <p:pic>
        <p:nvPicPr>
          <p:cNvPr id="310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8B1BF143-54E9-4569-9B1C-C7DC2D2D3702}" type="slidenum">
              <a:rPr lang="en-US" altLang="zh-CN"/>
              <a:pPr/>
              <a:t>79</a:t>
            </a:fld>
            <a:endParaRPr lang="en-US" altLang="zh-CN"/>
          </a:p>
        </p:txBody>
      </p:sp>
      <p:sp>
        <p:nvSpPr>
          <p:cNvPr id="31129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11299" name="Group 3"/>
          <p:cNvGrpSpPr>
            <a:grpSpLocks/>
          </p:cNvGrpSpPr>
          <p:nvPr/>
        </p:nvGrpSpPr>
        <p:grpSpPr bwMode="auto">
          <a:xfrm>
            <a:off x="1676400" y="2133600"/>
            <a:ext cx="5310188" cy="609600"/>
            <a:chOff x="1263" y="1881"/>
            <a:chExt cx="3345" cy="384"/>
          </a:xfrm>
        </p:grpSpPr>
        <p:grpSp>
          <p:nvGrpSpPr>
            <p:cNvPr id="311300" name="Group 4"/>
            <p:cNvGrpSpPr>
              <a:grpSpLocks/>
            </p:cNvGrpSpPr>
            <p:nvPr/>
          </p:nvGrpSpPr>
          <p:grpSpPr bwMode="auto">
            <a:xfrm>
              <a:off x="1263" y="1881"/>
              <a:ext cx="384" cy="384"/>
              <a:chOff x="816" y="1872"/>
              <a:chExt cx="384" cy="384"/>
            </a:xfrm>
          </p:grpSpPr>
          <p:sp>
            <p:nvSpPr>
              <p:cNvPr id="65541"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2"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43"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44"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05"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06"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07"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08"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09"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10"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11"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活动排序</a:t>
              </a:r>
            </a:p>
          </p:txBody>
        </p:sp>
        <p:sp>
          <p:nvSpPr>
            <p:cNvPr id="311312"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311313" name="Group 17"/>
          <p:cNvGrpSpPr>
            <a:grpSpLocks/>
          </p:cNvGrpSpPr>
          <p:nvPr/>
        </p:nvGrpSpPr>
        <p:grpSpPr bwMode="auto">
          <a:xfrm>
            <a:off x="1676400" y="3733800"/>
            <a:ext cx="5291138" cy="614363"/>
            <a:chOff x="1275" y="3015"/>
            <a:chExt cx="3333" cy="387"/>
          </a:xfrm>
        </p:grpSpPr>
        <p:grpSp>
          <p:nvGrpSpPr>
            <p:cNvPr id="311314" name="Group 18"/>
            <p:cNvGrpSpPr>
              <a:grpSpLocks/>
            </p:cNvGrpSpPr>
            <p:nvPr/>
          </p:nvGrpSpPr>
          <p:grpSpPr bwMode="auto">
            <a:xfrm>
              <a:off x="1275" y="3015"/>
              <a:ext cx="384" cy="384"/>
              <a:chOff x="816" y="1872"/>
              <a:chExt cx="384" cy="384"/>
            </a:xfrm>
          </p:grpSpPr>
          <p:sp>
            <p:nvSpPr>
              <p:cNvPr id="65555"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6"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57"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58"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19"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20"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21"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22"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23"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24"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25"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活动持续时间估算</a:t>
              </a:r>
            </a:p>
          </p:txBody>
        </p:sp>
        <p:sp>
          <p:nvSpPr>
            <p:cNvPr id="311326"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311327" name="Group 76"/>
          <p:cNvGrpSpPr>
            <a:grpSpLocks/>
          </p:cNvGrpSpPr>
          <p:nvPr/>
        </p:nvGrpSpPr>
        <p:grpSpPr bwMode="auto">
          <a:xfrm>
            <a:off x="1676400" y="1371600"/>
            <a:ext cx="5334000" cy="628650"/>
            <a:chOff x="1248" y="1188"/>
            <a:chExt cx="3360" cy="396"/>
          </a:xfrm>
        </p:grpSpPr>
        <p:sp>
          <p:nvSpPr>
            <p:cNvPr id="311328"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29" name="Text Box 48"/>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活动定义</a:t>
              </a:r>
            </a:p>
          </p:txBody>
        </p:sp>
        <p:grpSp>
          <p:nvGrpSpPr>
            <p:cNvPr id="311330" name="Group 62"/>
            <p:cNvGrpSpPr>
              <a:grpSpLocks/>
            </p:cNvGrpSpPr>
            <p:nvPr/>
          </p:nvGrpSpPr>
          <p:grpSpPr bwMode="auto">
            <a:xfrm>
              <a:off x="1248" y="1200"/>
              <a:ext cx="384" cy="384"/>
              <a:chOff x="1248" y="1200"/>
              <a:chExt cx="384" cy="384"/>
            </a:xfrm>
          </p:grpSpPr>
          <p:grpSp>
            <p:nvGrpSpPr>
              <p:cNvPr id="311331" name="Group 61"/>
              <p:cNvGrpSpPr>
                <a:grpSpLocks/>
              </p:cNvGrpSpPr>
              <p:nvPr/>
            </p:nvGrpSpPr>
            <p:grpSpPr bwMode="auto">
              <a:xfrm>
                <a:off x="1248" y="1200"/>
                <a:ext cx="384" cy="384"/>
                <a:chOff x="2016" y="912"/>
                <a:chExt cx="384" cy="384"/>
              </a:xfrm>
            </p:grpSpPr>
            <p:sp>
              <p:nvSpPr>
                <p:cNvPr id="311332" name="Text Box 50"/>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587"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8"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589"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590"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37" name="Oval 55"/>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38"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39"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40"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41"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42" name="Text Box 60"/>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311343" name="Group 77"/>
          <p:cNvGrpSpPr>
            <a:grpSpLocks/>
          </p:cNvGrpSpPr>
          <p:nvPr/>
        </p:nvGrpSpPr>
        <p:grpSpPr bwMode="auto">
          <a:xfrm>
            <a:off x="1676400" y="2895600"/>
            <a:ext cx="5334000" cy="631825"/>
            <a:chOff x="1248" y="2326"/>
            <a:chExt cx="3360" cy="398"/>
          </a:xfrm>
        </p:grpSpPr>
        <p:sp>
          <p:nvSpPr>
            <p:cNvPr id="311344" name="Line 32"/>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45" name="Text Box 33"/>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活动资源估算</a:t>
              </a:r>
            </a:p>
          </p:txBody>
        </p:sp>
        <p:grpSp>
          <p:nvGrpSpPr>
            <p:cNvPr id="311346" name="Group 63"/>
            <p:cNvGrpSpPr>
              <a:grpSpLocks/>
            </p:cNvGrpSpPr>
            <p:nvPr/>
          </p:nvGrpSpPr>
          <p:grpSpPr bwMode="auto">
            <a:xfrm>
              <a:off x="1248" y="2340"/>
              <a:ext cx="384" cy="384"/>
              <a:chOff x="1248" y="1200"/>
              <a:chExt cx="384" cy="384"/>
            </a:xfrm>
          </p:grpSpPr>
          <p:grpSp>
            <p:nvGrpSpPr>
              <p:cNvPr id="311347" name="Group 64"/>
              <p:cNvGrpSpPr>
                <a:grpSpLocks/>
              </p:cNvGrpSpPr>
              <p:nvPr/>
            </p:nvGrpSpPr>
            <p:grpSpPr bwMode="auto">
              <a:xfrm>
                <a:off x="1248" y="1200"/>
                <a:ext cx="384" cy="384"/>
                <a:chOff x="2016" y="912"/>
                <a:chExt cx="384" cy="384"/>
              </a:xfrm>
            </p:grpSpPr>
            <p:sp>
              <p:nvSpPr>
                <p:cNvPr id="311348" name="Text Box 65"/>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02"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3"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04"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05"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53" name="Oval 70"/>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54"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55"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56"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57"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58" name="Text Box 75"/>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311359" name="Group 78"/>
          <p:cNvGrpSpPr>
            <a:grpSpLocks/>
          </p:cNvGrpSpPr>
          <p:nvPr/>
        </p:nvGrpSpPr>
        <p:grpSpPr bwMode="auto">
          <a:xfrm>
            <a:off x="1676400" y="4572000"/>
            <a:ext cx="5334000" cy="628650"/>
            <a:chOff x="1248" y="1188"/>
            <a:chExt cx="3360" cy="396"/>
          </a:xfrm>
        </p:grpSpPr>
        <p:sp>
          <p:nvSpPr>
            <p:cNvPr id="311360" name="Line 79"/>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61" name="Text Box 80"/>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制定进度表</a:t>
              </a:r>
            </a:p>
          </p:txBody>
        </p:sp>
        <p:grpSp>
          <p:nvGrpSpPr>
            <p:cNvPr id="311362" name="Group 81"/>
            <p:cNvGrpSpPr>
              <a:grpSpLocks/>
            </p:cNvGrpSpPr>
            <p:nvPr/>
          </p:nvGrpSpPr>
          <p:grpSpPr bwMode="auto">
            <a:xfrm>
              <a:off x="1248" y="1200"/>
              <a:ext cx="384" cy="384"/>
              <a:chOff x="1248" y="1200"/>
              <a:chExt cx="384" cy="384"/>
            </a:xfrm>
          </p:grpSpPr>
          <p:grpSp>
            <p:nvGrpSpPr>
              <p:cNvPr id="311363" name="Group 82"/>
              <p:cNvGrpSpPr>
                <a:grpSpLocks/>
              </p:cNvGrpSpPr>
              <p:nvPr/>
            </p:nvGrpSpPr>
            <p:grpSpPr bwMode="auto">
              <a:xfrm>
                <a:off x="1248" y="1200"/>
                <a:ext cx="384" cy="384"/>
                <a:chOff x="2016" y="912"/>
                <a:chExt cx="384" cy="384"/>
              </a:xfrm>
            </p:grpSpPr>
            <p:sp>
              <p:nvSpPr>
                <p:cNvPr id="311364" name="Text Box 83"/>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65620" name="Oval 84"/>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1" name="Oval 85"/>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22" name="Oval 86"/>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23" name="Oval 87"/>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69" name="Oval 88"/>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70" name="Oval 89"/>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71" name="Oval 90"/>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72" name="Oval 91"/>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73" name="Oval 92"/>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74" name="Text Box 93"/>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311375" name="Group 94"/>
          <p:cNvGrpSpPr>
            <a:grpSpLocks/>
          </p:cNvGrpSpPr>
          <p:nvPr/>
        </p:nvGrpSpPr>
        <p:grpSpPr bwMode="auto">
          <a:xfrm>
            <a:off x="1676400" y="5410200"/>
            <a:ext cx="5310188" cy="609600"/>
            <a:chOff x="1263" y="1881"/>
            <a:chExt cx="3345" cy="384"/>
          </a:xfrm>
        </p:grpSpPr>
        <p:grpSp>
          <p:nvGrpSpPr>
            <p:cNvPr id="311376" name="Group 95"/>
            <p:cNvGrpSpPr>
              <a:grpSpLocks/>
            </p:cNvGrpSpPr>
            <p:nvPr/>
          </p:nvGrpSpPr>
          <p:grpSpPr bwMode="auto">
            <a:xfrm>
              <a:off x="1263" y="1881"/>
              <a:ext cx="384" cy="384"/>
              <a:chOff x="816" y="1872"/>
              <a:chExt cx="384" cy="384"/>
            </a:xfrm>
          </p:grpSpPr>
          <p:sp>
            <p:nvSpPr>
              <p:cNvPr id="65632" name="Oval 96"/>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3" name="Oval 97"/>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65634" name="Oval 98"/>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65635" name="Oval 99"/>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1381" name="Oval 100"/>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82" name="Oval 101"/>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83" name="Oval 102"/>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84" name="Oval 103"/>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1385" name="Oval 104"/>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1386" name="Line 105"/>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87" name="Text Box 106"/>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进度控制</a:t>
              </a:r>
            </a:p>
          </p:txBody>
        </p:sp>
        <p:sp>
          <p:nvSpPr>
            <p:cNvPr id="311388" name="Text Box 107"/>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6E06C8A-E026-48AF-9AA2-4A0A7513CFBA}" type="slidenum">
              <a:rPr lang="en-US" altLang="zh-CN"/>
              <a:pPr/>
              <a:t>8</a:t>
            </a:fld>
            <a:endParaRPr lang="en-US" altLang="zh-CN"/>
          </a:p>
        </p:txBody>
      </p:sp>
      <p:sp>
        <p:nvSpPr>
          <p:cNvPr id="259074"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latin typeface="微软雅黑" panose="020B0503020204020204" pitchFamily="34" charset="-122"/>
                <a:ea typeface="微软雅黑" panose="020B0503020204020204" pitchFamily="34" charset="-122"/>
              </a:rPr>
              <a:t>项目管理重要性</a:t>
            </a:r>
          </a:p>
        </p:txBody>
      </p:sp>
      <p:sp>
        <p:nvSpPr>
          <p:cNvPr id="259075" name="Rectangle 3"/>
          <p:cNvSpPr>
            <a:spLocks noGrp="1" noChangeArrowheads="1"/>
          </p:cNvSpPr>
          <p:nvPr>
            <p:ph type="body" idx="1"/>
          </p:nvPr>
        </p:nvSpPr>
        <p:spPr/>
        <p:txBody>
          <a:bodyPr/>
          <a:lstStyle/>
          <a:p>
            <a:pPr>
              <a:lnSpc>
                <a:spcPct val="90000"/>
              </a:lnSpc>
            </a:pPr>
            <a:r>
              <a:rPr lang="zh-CN" altLang="en-US" sz="2800" b="1" smtClean="0">
                <a:latin typeface="微软雅黑" panose="020B0503020204020204" pitchFamily="34" charset="-122"/>
                <a:ea typeface="微软雅黑" panose="020B0503020204020204" pitchFamily="34" charset="-122"/>
              </a:rPr>
              <a:t>能更好地控制财务、人力和物力资源</a:t>
            </a:r>
          </a:p>
          <a:p>
            <a:pPr>
              <a:lnSpc>
                <a:spcPct val="90000"/>
              </a:lnSpc>
            </a:pPr>
            <a:r>
              <a:rPr lang="zh-CN" altLang="en-US" sz="2800" b="1" smtClean="0">
                <a:latin typeface="微软雅黑" panose="020B0503020204020204" pitchFamily="34" charset="-122"/>
                <a:ea typeface="微软雅黑" panose="020B0503020204020204" pitchFamily="34" charset="-122"/>
              </a:rPr>
              <a:t>改进与客户的关系</a:t>
            </a:r>
          </a:p>
          <a:p>
            <a:pPr>
              <a:lnSpc>
                <a:spcPct val="90000"/>
              </a:lnSpc>
            </a:pPr>
            <a:r>
              <a:rPr lang="zh-CN" altLang="en-US" sz="2800" b="1" smtClean="0">
                <a:latin typeface="微软雅黑" panose="020B0503020204020204" pitchFamily="34" charset="-122"/>
                <a:ea typeface="微软雅黑" panose="020B0503020204020204" pitchFamily="34" charset="-122"/>
              </a:rPr>
              <a:t>缩短开发时间</a:t>
            </a:r>
          </a:p>
          <a:p>
            <a:pPr>
              <a:lnSpc>
                <a:spcPct val="90000"/>
              </a:lnSpc>
            </a:pPr>
            <a:r>
              <a:rPr lang="zh-CN" altLang="en-US" sz="2800" b="1" smtClean="0">
                <a:latin typeface="微软雅黑" panose="020B0503020204020204" pitchFamily="34" charset="-122"/>
                <a:ea typeface="微软雅黑" panose="020B0503020204020204" pitchFamily="34" charset="-122"/>
              </a:rPr>
              <a:t>降低成本</a:t>
            </a:r>
          </a:p>
          <a:p>
            <a:pPr>
              <a:lnSpc>
                <a:spcPct val="90000"/>
              </a:lnSpc>
            </a:pPr>
            <a:r>
              <a:rPr lang="zh-CN" altLang="en-US" sz="2800" b="1" smtClean="0">
                <a:latin typeface="微软雅黑" panose="020B0503020204020204" pitchFamily="34" charset="-122"/>
                <a:ea typeface="微软雅黑" panose="020B0503020204020204" pitchFamily="34" charset="-122"/>
              </a:rPr>
              <a:t>提高产品质量和可靠性</a:t>
            </a:r>
          </a:p>
          <a:p>
            <a:pPr>
              <a:lnSpc>
                <a:spcPct val="90000"/>
              </a:lnSpc>
            </a:pPr>
            <a:r>
              <a:rPr lang="zh-CN" altLang="en-US" sz="2800" b="1" smtClean="0">
                <a:latin typeface="微软雅黑" panose="020B0503020204020204" pitchFamily="34" charset="-122"/>
                <a:ea typeface="微软雅黑" panose="020B0503020204020204" pitchFamily="34" charset="-122"/>
              </a:rPr>
              <a:t>提高利润率</a:t>
            </a:r>
          </a:p>
          <a:p>
            <a:pPr>
              <a:lnSpc>
                <a:spcPct val="90000"/>
              </a:lnSpc>
            </a:pPr>
            <a:r>
              <a:rPr lang="zh-CN" altLang="en-US" sz="2800" b="1" smtClean="0">
                <a:latin typeface="微软雅黑" panose="020B0503020204020204" pitchFamily="34" charset="-122"/>
                <a:ea typeface="微软雅黑" panose="020B0503020204020204" pitchFamily="34" charset="-122"/>
              </a:rPr>
              <a:t>提高生产率</a:t>
            </a:r>
          </a:p>
          <a:p>
            <a:pPr>
              <a:lnSpc>
                <a:spcPct val="90000"/>
              </a:lnSpc>
            </a:pPr>
            <a:r>
              <a:rPr lang="zh-CN" altLang="en-US" sz="2800" b="1" smtClean="0">
                <a:latin typeface="微软雅黑" panose="020B0503020204020204" pitchFamily="34" charset="-122"/>
                <a:ea typeface="微软雅黑" panose="020B0503020204020204" pitchFamily="34" charset="-122"/>
              </a:rPr>
              <a:t>完善公司内部协调</a:t>
            </a:r>
          </a:p>
          <a:p>
            <a:pPr>
              <a:lnSpc>
                <a:spcPct val="90000"/>
              </a:lnSpc>
            </a:pPr>
            <a:r>
              <a:rPr lang="zh-CN" altLang="en-US" sz="2800" b="1" smtClean="0">
                <a:latin typeface="微软雅黑" panose="020B0503020204020204" pitchFamily="34" charset="-122"/>
                <a:ea typeface="微软雅黑" panose="020B0503020204020204" pitchFamily="34" charset="-122"/>
              </a:rPr>
              <a:t>更高的员工士气</a:t>
            </a:r>
          </a:p>
          <a:p>
            <a:pPr>
              <a:lnSpc>
                <a:spcPct val="90000"/>
              </a:lnSpc>
            </a:pPr>
            <a:r>
              <a:rPr lang="en-US" altLang="zh-CN" sz="2800" b="1" smtClean="0">
                <a:latin typeface="微软雅黑" panose="020B0503020204020204" pitchFamily="34" charset="-122"/>
                <a:ea typeface="微软雅黑" panose="020B0503020204020204" pitchFamily="34" charset="-122"/>
              </a:rPr>
              <a:t> • • • • • • </a:t>
            </a:r>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24F0744E-5DFF-4B78-A042-296AE415C5FB}" type="slidenum">
              <a:rPr lang="en-US" altLang="zh-CN"/>
              <a:pPr/>
              <a:t>80</a:t>
            </a:fld>
            <a:endParaRPr lang="en-US" altLang="zh-CN"/>
          </a:p>
        </p:txBody>
      </p:sp>
      <p:sp>
        <p:nvSpPr>
          <p:cNvPr id="31232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活动定义</a:t>
            </a:r>
          </a:p>
        </p:txBody>
      </p:sp>
      <p:sp>
        <p:nvSpPr>
          <p:cNvPr id="312323" name="Rectangle 3"/>
          <p:cNvSpPr>
            <a:spLocks noGrp="1" noChangeArrowheads="1"/>
          </p:cNvSpPr>
          <p:nvPr>
            <p:ph type="body" idx="4294967295"/>
          </p:nvPr>
        </p:nvSpPr>
        <p:spPr>
          <a:xfrm>
            <a:off x="457200" y="1412875"/>
            <a:ext cx="8686800" cy="4392613"/>
          </a:xfrm>
        </p:spPr>
        <p:txBody>
          <a:bodyPr/>
          <a:lstStyle/>
          <a:p>
            <a:pPr>
              <a:lnSpc>
                <a:spcPct val="150000"/>
              </a:lnSpc>
            </a:pPr>
            <a:r>
              <a:rPr lang="zh-CN" altLang="en-US" b="1" smtClean="0">
                <a:latin typeface="微软雅黑" panose="020B0503020204020204" pitchFamily="34" charset="-122"/>
                <a:ea typeface="微软雅黑" panose="020B0503020204020204" pitchFamily="34" charset="-122"/>
              </a:rPr>
              <a:t>活动定义过程识别处于工作分解结构（</a:t>
            </a:r>
            <a:r>
              <a:rPr lang="en-US" altLang="zh-CN" b="1" smtClean="0">
                <a:latin typeface="微软雅黑" panose="020B0503020204020204" pitchFamily="34" charset="-122"/>
                <a:ea typeface="微软雅黑" panose="020B0503020204020204" pitchFamily="34" charset="-122"/>
              </a:rPr>
              <a:t>WBS</a:t>
            </a:r>
            <a:r>
              <a:rPr lang="zh-CN" altLang="en-US" b="1" smtClean="0">
                <a:latin typeface="微软雅黑" panose="020B0503020204020204" pitchFamily="34" charset="-122"/>
                <a:ea typeface="微软雅黑" panose="020B0503020204020204" pitchFamily="34" charset="-122"/>
              </a:rPr>
              <a:t>）</a:t>
            </a:r>
            <a:r>
              <a:rPr lang="zh-CN" altLang="en-US" b="1" smtClean="0">
                <a:solidFill>
                  <a:srgbClr val="FFFF00"/>
                </a:solidFill>
                <a:latin typeface="微软雅黑" panose="020B0503020204020204" pitchFamily="34" charset="-122"/>
                <a:ea typeface="微软雅黑" panose="020B0503020204020204" pitchFamily="34" charset="-122"/>
              </a:rPr>
              <a:t>最下层</a:t>
            </a:r>
            <a:r>
              <a:rPr lang="zh-CN" altLang="en-US" b="1" smtClean="0">
                <a:latin typeface="微软雅黑" panose="020B0503020204020204" pitchFamily="34" charset="-122"/>
                <a:ea typeface="微软雅黑" panose="020B0503020204020204" pitchFamily="34" charset="-122"/>
              </a:rPr>
              <a:t>，叫做</a:t>
            </a:r>
            <a:r>
              <a:rPr lang="zh-CN" altLang="en-US" b="1" smtClean="0">
                <a:solidFill>
                  <a:srgbClr val="FFFF00"/>
                </a:solidFill>
                <a:latin typeface="微软雅黑" panose="020B0503020204020204" pitchFamily="34" charset="-122"/>
                <a:ea typeface="微软雅黑" panose="020B0503020204020204" pitchFamily="34" charset="-122"/>
              </a:rPr>
              <a:t>工作包的可交付成果</a:t>
            </a:r>
            <a:r>
              <a:rPr lang="zh-CN" altLang="en-US" b="1" smtClean="0">
                <a:latin typeface="微软雅黑" panose="020B0503020204020204" pitchFamily="34" charset="-122"/>
                <a:ea typeface="微软雅黑" panose="020B0503020204020204" pitchFamily="34" charset="-122"/>
              </a:rPr>
              <a:t>。</a:t>
            </a:r>
          </a:p>
          <a:p>
            <a:pPr>
              <a:lnSpc>
                <a:spcPct val="150000"/>
              </a:lnSpc>
            </a:pPr>
            <a:r>
              <a:rPr lang="zh-CN" altLang="en-US" b="1" smtClean="0">
                <a:latin typeface="微软雅黑" panose="020B0503020204020204" pitchFamily="34" charset="-122"/>
                <a:ea typeface="微软雅黑" panose="020B0503020204020204" pitchFamily="34" charset="-122"/>
              </a:rPr>
              <a:t>项目工作包被有计划地分解为更小的组成部分，叫做计划活动，为估算、安排进度、执行，以及监控项目工作奠定基础。</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EA21D73-B3F0-4EF9-9E16-FD9CF20AE58C}" type="slidenum">
              <a:rPr lang="en-US" altLang="zh-CN"/>
              <a:pPr/>
              <a:t>81</a:t>
            </a:fld>
            <a:endParaRPr lang="en-US" altLang="zh-CN"/>
          </a:p>
        </p:txBody>
      </p:sp>
      <p:sp>
        <p:nvSpPr>
          <p:cNvPr id="314370"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活动定义</a:t>
            </a:r>
          </a:p>
        </p:txBody>
      </p:sp>
      <p:pic>
        <p:nvPicPr>
          <p:cNvPr id="314371"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4DBAA2F-FCA3-447C-8684-1C67B6CCDE0C}" type="slidenum">
              <a:rPr lang="en-US" altLang="zh-CN"/>
              <a:pPr/>
              <a:t>82</a:t>
            </a:fld>
            <a:endParaRPr lang="en-US" altLang="zh-CN"/>
          </a:p>
        </p:txBody>
      </p:sp>
      <p:sp>
        <p:nvSpPr>
          <p:cNvPr id="31539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活动定义－依据</a:t>
            </a:r>
          </a:p>
        </p:txBody>
      </p:sp>
      <p:sp>
        <p:nvSpPr>
          <p:cNvPr id="315395" name="Rectangle 3"/>
          <p:cNvSpPr>
            <a:spLocks noGrp="1" noChangeArrowheads="1"/>
          </p:cNvSpPr>
          <p:nvPr>
            <p:ph type="body" idx="4294967295"/>
          </p:nvPr>
        </p:nvSpPr>
        <p:spPr>
          <a:xfrm>
            <a:off x="457200" y="1076325"/>
            <a:ext cx="8686800" cy="5781675"/>
          </a:xfrm>
        </p:spPr>
        <p:txBody>
          <a:bodyPr/>
          <a:lstStyle/>
          <a:p>
            <a:pPr>
              <a:lnSpc>
                <a:spcPct val="120000"/>
              </a:lnSpc>
            </a:pPr>
            <a:r>
              <a:rPr lang="zh-CN" altLang="en-US" b="1" smtClean="0">
                <a:solidFill>
                  <a:srgbClr val="FFFF00"/>
                </a:solidFill>
                <a:latin typeface="微软雅黑" panose="020B0503020204020204" pitchFamily="34" charset="-122"/>
                <a:ea typeface="微软雅黑" panose="020B0503020204020204" pitchFamily="34" charset="-122"/>
              </a:rPr>
              <a:t>组织过程资产</a:t>
            </a:r>
            <a:endParaRPr lang="zh-CN" altLang="en-US"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zh-CN" altLang="en-US" sz="31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包括同活动规划有关的正式与非正式、程序与原则（经验知识库）给与考虑。</a:t>
            </a:r>
          </a:p>
          <a:p>
            <a:pPr>
              <a:lnSpc>
                <a:spcPct val="120000"/>
              </a:lnSpc>
            </a:pPr>
            <a:r>
              <a:rPr lang="zh-CN" altLang="en-US" b="1" smtClean="0">
                <a:solidFill>
                  <a:srgbClr val="FFFF00"/>
                </a:solidFill>
                <a:latin typeface="微软雅黑" panose="020B0503020204020204" pitchFamily="34" charset="-122"/>
                <a:ea typeface="微软雅黑" panose="020B0503020204020204" pitchFamily="34" charset="-122"/>
              </a:rPr>
              <a:t>项目范围说明书</a:t>
            </a:r>
          </a:p>
          <a:p>
            <a:pPr>
              <a:lnSpc>
                <a:spcPct val="120000"/>
              </a:lnSpc>
              <a:buFont typeface="Arial" panose="020B0604020202020204" pitchFamily="34" charset="0"/>
              <a:buNone/>
            </a:pPr>
            <a:r>
              <a:rPr lang="zh-CN" altLang="en-US" sz="31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要考虑范围说明书中记载的项目可交付成功、制约因素与假设。例如合同中的强制要求的完成日期</a:t>
            </a:r>
          </a:p>
          <a:p>
            <a:pPr>
              <a:lnSpc>
                <a:spcPct val="120000"/>
              </a:lnSpc>
            </a:pPr>
            <a:r>
              <a:rPr lang="zh-CN" altLang="en-US" b="1" smtClean="0">
                <a:solidFill>
                  <a:srgbClr val="FFFF00"/>
                </a:solidFill>
                <a:latin typeface="微软雅黑" panose="020B0503020204020204" pitchFamily="34" charset="-122"/>
                <a:ea typeface="微软雅黑" panose="020B0503020204020204" pitchFamily="34" charset="-122"/>
              </a:rPr>
              <a:t>项目管理计划</a:t>
            </a:r>
            <a:endParaRPr lang="zh-CN" altLang="en-US" b="1" smtClean="0">
              <a:latin typeface="微软雅黑" panose="020B0503020204020204" pitchFamily="34" charset="-122"/>
              <a:ea typeface="微软雅黑" panose="020B0503020204020204" pitchFamily="34" charset="-122"/>
            </a:endParaRPr>
          </a:p>
          <a:p>
            <a:pPr>
              <a:lnSpc>
                <a:spcPct val="120000"/>
              </a:lnSpc>
              <a:buFont typeface="Arial" panose="020B0604020202020204" pitchFamily="34" charset="0"/>
              <a:buNone/>
            </a:pPr>
            <a:r>
              <a:rPr lang="zh-CN" altLang="en-US" sz="31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管理计划中包含了进度管理计划，它是进行活动策划与计划的指南</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E735C6A-3798-44E1-9C5B-DB35D9856853}" type="slidenum">
              <a:rPr lang="en-US" altLang="zh-CN"/>
              <a:pPr/>
              <a:t>83</a:t>
            </a:fld>
            <a:endParaRPr lang="en-US" altLang="zh-CN"/>
          </a:p>
        </p:txBody>
      </p:sp>
      <p:sp>
        <p:nvSpPr>
          <p:cNvPr id="3164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活动定义－工具</a:t>
            </a:r>
          </a:p>
        </p:txBody>
      </p:sp>
      <p:sp>
        <p:nvSpPr>
          <p:cNvPr id="316419" name="Rectangle 3"/>
          <p:cNvSpPr>
            <a:spLocks noGrp="1" noChangeArrowheads="1"/>
          </p:cNvSpPr>
          <p:nvPr>
            <p:ph type="body" idx="4294967295"/>
          </p:nvPr>
        </p:nvSpPr>
        <p:spPr>
          <a:xfrm>
            <a:off x="1042988" y="1365250"/>
            <a:ext cx="7872412" cy="5016500"/>
          </a:xfrm>
        </p:spPr>
        <p:txBody>
          <a:bodyPr/>
          <a:lstStyle/>
          <a:p>
            <a:pPr>
              <a:lnSpc>
                <a:spcPct val="110000"/>
              </a:lnSpc>
            </a:pPr>
            <a:r>
              <a:rPr lang="zh-CN" altLang="en-US" sz="3600" b="1" smtClean="0">
                <a:latin typeface="微软雅黑" panose="020B0503020204020204" pitchFamily="34" charset="-122"/>
                <a:ea typeface="微软雅黑" panose="020B0503020204020204" pitchFamily="34" charset="-122"/>
              </a:rPr>
              <a:t>分解         </a:t>
            </a:r>
          </a:p>
          <a:p>
            <a:pPr>
              <a:lnSpc>
                <a:spcPct val="110000"/>
              </a:lnSpc>
            </a:pPr>
            <a:r>
              <a:rPr lang="zh-CN" altLang="en-US" sz="3600" b="1" smtClean="0">
                <a:latin typeface="微软雅黑" panose="020B0503020204020204" pitchFamily="34" charset="-122"/>
                <a:ea typeface="微软雅黑" panose="020B0503020204020204" pitchFamily="34" charset="-122"/>
              </a:rPr>
              <a:t>模板         </a:t>
            </a:r>
          </a:p>
          <a:p>
            <a:pPr>
              <a:lnSpc>
                <a:spcPct val="110000"/>
              </a:lnSpc>
            </a:pPr>
            <a:r>
              <a:rPr lang="zh-CN" altLang="en-US" sz="3600" b="1" smtClean="0">
                <a:latin typeface="微软雅黑" panose="020B0503020204020204" pitchFamily="34" charset="-122"/>
                <a:ea typeface="微软雅黑" panose="020B0503020204020204" pitchFamily="34" charset="-122"/>
              </a:rPr>
              <a:t>滚动式规划         </a:t>
            </a:r>
          </a:p>
          <a:p>
            <a:pPr>
              <a:lnSpc>
                <a:spcPct val="110000"/>
              </a:lnSpc>
            </a:pPr>
            <a:r>
              <a:rPr lang="zh-CN" altLang="en-US" sz="3600" b="1" smtClean="0">
                <a:latin typeface="微软雅黑" panose="020B0503020204020204" pitchFamily="34" charset="-122"/>
                <a:ea typeface="微软雅黑" panose="020B0503020204020204" pitchFamily="34" charset="-122"/>
              </a:rPr>
              <a:t>专家判断</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872EB07-911C-412E-862A-324231E1867B}" type="slidenum">
              <a:rPr lang="en-US" altLang="zh-CN"/>
              <a:pPr/>
              <a:t>84</a:t>
            </a:fld>
            <a:endParaRPr lang="en-US" altLang="zh-CN"/>
          </a:p>
        </p:txBody>
      </p:sp>
      <p:sp>
        <p:nvSpPr>
          <p:cNvPr id="31846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活动定义－成果</a:t>
            </a:r>
          </a:p>
        </p:txBody>
      </p:sp>
      <p:sp>
        <p:nvSpPr>
          <p:cNvPr id="318467" name="Rectangle 3"/>
          <p:cNvSpPr>
            <a:spLocks noGrp="1" noChangeArrowheads="1"/>
          </p:cNvSpPr>
          <p:nvPr>
            <p:ph type="body" idx="4294967295"/>
          </p:nvPr>
        </p:nvSpPr>
        <p:spPr>
          <a:xfrm>
            <a:off x="827088" y="1368425"/>
            <a:ext cx="8316912" cy="4292600"/>
          </a:xfrm>
        </p:spPr>
        <p:txBody>
          <a:bodyPr/>
          <a:lstStyle/>
          <a:p>
            <a:pPr>
              <a:lnSpc>
                <a:spcPct val="120000"/>
              </a:lnSpc>
            </a:pPr>
            <a:r>
              <a:rPr lang="zh-CN" altLang="en-US" sz="3600" b="1" smtClean="0">
                <a:latin typeface="微软雅黑" panose="020B0503020204020204" pitchFamily="34" charset="-122"/>
                <a:ea typeface="微软雅黑" panose="020B0503020204020204" pitchFamily="34" charset="-122"/>
              </a:rPr>
              <a:t>活动清单</a:t>
            </a:r>
            <a:r>
              <a:rPr lang="zh-CN" altLang="en-US" sz="3000" b="1" smtClean="0">
                <a:latin typeface="微软雅黑" panose="020B0503020204020204" pitchFamily="34" charset="-122"/>
                <a:ea typeface="微软雅黑" panose="020B0503020204020204" pitchFamily="34" charset="-122"/>
              </a:rPr>
              <a:t>      </a:t>
            </a:r>
            <a:endParaRPr lang="zh-CN" altLang="en-US" b="1" smtClean="0">
              <a:latin typeface="微软雅黑" panose="020B0503020204020204" pitchFamily="34" charset="-122"/>
              <a:ea typeface="微软雅黑" panose="020B0503020204020204" pitchFamily="34" charset="-122"/>
            </a:endParaRPr>
          </a:p>
          <a:p>
            <a:pPr>
              <a:lnSpc>
                <a:spcPct val="120000"/>
              </a:lnSpc>
            </a:pPr>
            <a:r>
              <a:rPr lang="zh-CN" altLang="en-US" sz="3600" b="1" smtClean="0">
                <a:latin typeface="微软雅黑" panose="020B0503020204020204" pitchFamily="34" charset="-122"/>
                <a:ea typeface="微软雅黑" panose="020B0503020204020204" pitchFamily="34" charset="-122"/>
              </a:rPr>
              <a:t>活动属性</a:t>
            </a:r>
            <a:r>
              <a:rPr lang="zh-CN" altLang="en-US" sz="3000" b="1" smtClean="0">
                <a:latin typeface="微软雅黑" panose="020B0503020204020204" pitchFamily="34" charset="-122"/>
                <a:ea typeface="微软雅黑" panose="020B0503020204020204" pitchFamily="34" charset="-122"/>
              </a:rPr>
              <a:t>      </a:t>
            </a:r>
            <a:endParaRPr lang="zh-CN" altLang="en-US" b="1" smtClean="0">
              <a:latin typeface="微软雅黑" panose="020B0503020204020204" pitchFamily="34" charset="-122"/>
              <a:ea typeface="微软雅黑" panose="020B0503020204020204" pitchFamily="34" charset="-122"/>
            </a:endParaRPr>
          </a:p>
          <a:p>
            <a:pPr>
              <a:lnSpc>
                <a:spcPct val="120000"/>
              </a:lnSpc>
            </a:pPr>
            <a:r>
              <a:rPr lang="zh-CN" altLang="en-US" sz="3600" b="1" smtClean="0">
                <a:latin typeface="微软雅黑" panose="020B0503020204020204" pitchFamily="34" charset="-122"/>
                <a:ea typeface="微软雅黑" panose="020B0503020204020204" pitchFamily="34" charset="-122"/>
              </a:rPr>
              <a:t>里程碑清单</a:t>
            </a:r>
          </a:p>
          <a:p>
            <a:pPr>
              <a:lnSpc>
                <a:spcPct val="120000"/>
              </a:lnSpc>
            </a:pPr>
            <a:r>
              <a:rPr lang="zh-CN" altLang="en-US" sz="3600" b="1" smtClean="0">
                <a:latin typeface="微软雅黑" panose="020B0503020204020204" pitchFamily="34" charset="-122"/>
                <a:ea typeface="微软雅黑" panose="020B0503020204020204" pitchFamily="34" charset="-122"/>
              </a:rPr>
              <a:t>请求变更</a:t>
            </a:r>
            <a:r>
              <a:rPr lang="zh-CN" altLang="en-US" sz="3000" b="1" smtClean="0">
                <a:latin typeface="微软雅黑" panose="020B0503020204020204" pitchFamily="34" charset="-122"/>
                <a:ea typeface="微软雅黑" panose="020B0503020204020204" pitchFamily="34" charset="-122"/>
              </a:rPr>
              <a:t>    </a:t>
            </a:r>
            <a:endParaRPr lang="zh-CN" altLang="en-US" b="1"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A7E86878-89BF-443B-94C8-F2F89D4F0613}" type="slidenum">
              <a:rPr lang="en-US" altLang="zh-CN"/>
              <a:pPr/>
              <a:t>85</a:t>
            </a:fld>
            <a:endParaRPr lang="en-US" altLang="zh-CN"/>
          </a:p>
        </p:txBody>
      </p:sp>
      <p:sp>
        <p:nvSpPr>
          <p:cNvPr id="31949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19491" name="Group 3"/>
          <p:cNvGrpSpPr>
            <a:grpSpLocks/>
          </p:cNvGrpSpPr>
          <p:nvPr/>
        </p:nvGrpSpPr>
        <p:grpSpPr bwMode="auto">
          <a:xfrm>
            <a:off x="1676400" y="2133600"/>
            <a:ext cx="5310188" cy="609600"/>
            <a:chOff x="1263" y="1881"/>
            <a:chExt cx="3345" cy="384"/>
          </a:xfrm>
        </p:grpSpPr>
        <p:grpSp>
          <p:nvGrpSpPr>
            <p:cNvPr id="319492" name="Group 4"/>
            <p:cNvGrpSpPr>
              <a:grpSpLocks/>
            </p:cNvGrpSpPr>
            <p:nvPr/>
          </p:nvGrpSpPr>
          <p:grpSpPr bwMode="auto">
            <a:xfrm>
              <a:off x="1263" y="1881"/>
              <a:ext cx="384" cy="384"/>
              <a:chOff x="816" y="1872"/>
              <a:chExt cx="384" cy="384"/>
            </a:xfrm>
          </p:grpSpPr>
          <p:sp>
            <p:nvSpPr>
              <p:cNvPr id="11059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59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59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0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497" name="Oval 9"/>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498"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499"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00"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01"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02"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03"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rgbClr val="FFFF00"/>
                  </a:solidFill>
                  <a:ea typeface="宋体" panose="02010600030101010101" pitchFamily="2" charset="-122"/>
                </a:rPr>
                <a:t>活动排序</a:t>
              </a:r>
            </a:p>
          </p:txBody>
        </p:sp>
        <p:sp>
          <p:nvSpPr>
            <p:cNvPr id="319504"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2</a:t>
              </a:r>
            </a:p>
          </p:txBody>
        </p:sp>
      </p:grpSp>
      <p:grpSp>
        <p:nvGrpSpPr>
          <p:cNvPr id="319505" name="Group 17"/>
          <p:cNvGrpSpPr>
            <a:grpSpLocks/>
          </p:cNvGrpSpPr>
          <p:nvPr/>
        </p:nvGrpSpPr>
        <p:grpSpPr bwMode="auto">
          <a:xfrm>
            <a:off x="1676400" y="3733800"/>
            <a:ext cx="5291138" cy="614363"/>
            <a:chOff x="1275" y="3015"/>
            <a:chExt cx="3333" cy="387"/>
          </a:xfrm>
        </p:grpSpPr>
        <p:grpSp>
          <p:nvGrpSpPr>
            <p:cNvPr id="319506" name="Group 18"/>
            <p:cNvGrpSpPr>
              <a:grpSpLocks/>
            </p:cNvGrpSpPr>
            <p:nvPr/>
          </p:nvGrpSpPr>
          <p:grpSpPr bwMode="auto">
            <a:xfrm>
              <a:off x="1275" y="3015"/>
              <a:ext cx="384" cy="384"/>
              <a:chOff x="816" y="1872"/>
              <a:chExt cx="384" cy="384"/>
            </a:xfrm>
          </p:grpSpPr>
          <p:sp>
            <p:nvSpPr>
              <p:cNvPr id="110611" name="Oval 1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12" name="Oval 2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1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1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511" name="Oval 23"/>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12"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13"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14"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15"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16"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17"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活动持续时间估算</a:t>
              </a:r>
            </a:p>
          </p:txBody>
        </p:sp>
        <p:sp>
          <p:nvSpPr>
            <p:cNvPr id="319518"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4</a:t>
              </a:r>
            </a:p>
          </p:txBody>
        </p:sp>
      </p:grpSp>
      <p:grpSp>
        <p:nvGrpSpPr>
          <p:cNvPr id="319519" name="Group 31"/>
          <p:cNvGrpSpPr>
            <a:grpSpLocks/>
          </p:cNvGrpSpPr>
          <p:nvPr/>
        </p:nvGrpSpPr>
        <p:grpSpPr bwMode="auto">
          <a:xfrm>
            <a:off x="1676400" y="1371600"/>
            <a:ext cx="5334000" cy="628650"/>
            <a:chOff x="1248" y="1188"/>
            <a:chExt cx="3360" cy="396"/>
          </a:xfrm>
        </p:grpSpPr>
        <p:sp>
          <p:nvSpPr>
            <p:cNvPr id="319520"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21"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活动定义</a:t>
              </a:r>
            </a:p>
          </p:txBody>
        </p:sp>
        <p:grpSp>
          <p:nvGrpSpPr>
            <p:cNvPr id="319522" name="Group 34"/>
            <p:cNvGrpSpPr>
              <a:grpSpLocks/>
            </p:cNvGrpSpPr>
            <p:nvPr/>
          </p:nvGrpSpPr>
          <p:grpSpPr bwMode="auto">
            <a:xfrm>
              <a:off x="1248" y="1200"/>
              <a:ext cx="384" cy="384"/>
              <a:chOff x="1248" y="1200"/>
              <a:chExt cx="384" cy="384"/>
            </a:xfrm>
          </p:grpSpPr>
          <p:grpSp>
            <p:nvGrpSpPr>
              <p:cNvPr id="319523" name="Group 35"/>
              <p:cNvGrpSpPr>
                <a:grpSpLocks/>
              </p:cNvGrpSpPr>
              <p:nvPr/>
            </p:nvGrpSpPr>
            <p:grpSpPr bwMode="auto">
              <a:xfrm>
                <a:off x="1248" y="1200"/>
                <a:ext cx="384" cy="384"/>
                <a:chOff x="2016" y="912"/>
                <a:chExt cx="384" cy="384"/>
              </a:xfrm>
            </p:grpSpPr>
            <p:sp>
              <p:nvSpPr>
                <p:cNvPr id="319524"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0629" name="Oval 37"/>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30" name="Oval 38"/>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3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3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529" name="Oval 41"/>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30"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31"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32"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33"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34"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1</a:t>
                </a:r>
              </a:p>
            </p:txBody>
          </p:sp>
        </p:grpSp>
      </p:grpSp>
      <p:grpSp>
        <p:nvGrpSpPr>
          <p:cNvPr id="319535" name="Group 47"/>
          <p:cNvGrpSpPr>
            <a:grpSpLocks/>
          </p:cNvGrpSpPr>
          <p:nvPr/>
        </p:nvGrpSpPr>
        <p:grpSpPr bwMode="auto">
          <a:xfrm>
            <a:off x="1676400" y="2895600"/>
            <a:ext cx="5334000" cy="631825"/>
            <a:chOff x="1248" y="2326"/>
            <a:chExt cx="3360" cy="398"/>
          </a:xfrm>
        </p:grpSpPr>
        <p:sp>
          <p:nvSpPr>
            <p:cNvPr id="319536"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37"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活动资源估算</a:t>
              </a:r>
            </a:p>
          </p:txBody>
        </p:sp>
        <p:grpSp>
          <p:nvGrpSpPr>
            <p:cNvPr id="319538" name="Group 50"/>
            <p:cNvGrpSpPr>
              <a:grpSpLocks/>
            </p:cNvGrpSpPr>
            <p:nvPr/>
          </p:nvGrpSpPr>
          <p:grpSpPr bwMode="auto">
            <a:xfrm>
              <a:off x="1248" y="2340"/>
              <a:ext cx="384" cy="384"/>
              <a:chOff x="1248" y="1200"/>
              <a:chExt cx="384" cy="384"/>
            </a:xfrm>
          </p:grpSpPr>
          <p:grpSp>
            <p:nvGrpSpPr>
              <p:cNvPr id="319539" name="Group 51"/>
              <p:cNvGrpSpPr>
                <a:grpSpLocks/>
              </p:cNvGrpSpPr>
              <p:nvPr/>
            </p:nvGrpSpPr>
            <p:grpSpPr bwMode="auto">
              <a:xfrm>
                <a:off x="1248" y="1200"/>
                <a:ext cx="384" cy="384"/>
                <a:chOff x="2016" y="912"/>
                <a:chExt cx="384" cy="384"/>
              </a:xfrm>
            </p:grpSpPr>
            <p:sp>
              <p:nvSpPr>
                <p:cNvPr id="319540"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0645" name="Oval 53"/>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46" name="Oval 54"/>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4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4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545" name="Oval 57"/>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46"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47"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48"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49"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50"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grpSp>
      </p:grpSp>
      <p:grpSp>
        <p:nvGrpSpPr>
          <p:cNvPr id="319551" name="Group 63"/>
          <p:cNvGrpSpPr>
            <a:grpSpLocks/>
          </p:cNvGrpSpPr>
          <p:nvPr/>
        </p:nvGrpSpPr>
        <p:grpSpPr bwMode="auto">
          <a:xfrm>
            <a:off x="1676400" y="4572000"/>
            <a:ext cx="5334000" cy="628650"/>
            <a:chOff x="1248" y="1188"/>
            <a:chExt cx="3360" cy="396"/>
          </a:xfrm>
        </p:grpSpPr>
        <p:sp>
          <p:nvSpPr>
            <p:cNvPr id="319552"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53"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制定进度表</a:t>
              </a:r>
            </a:p>
          </p:txBody>
        </p:sp>
        <p:grpSp>
          <p:nvGrpSpPr>
            <p:cNvPr id="319554" name="Group 66"/>
            <p:cNvGrpSpPr>
              <a:grpSpLocks/>
            </p:cNvGrpSpPr>
            <p:nvPr/>
          </p:nvGrpSpPr>
          <p:grpSpPr bwMode="auto">
            <a:xfrm>
              <a:off x="1248" y="1200"/>
              <a:ext cx="384" cy="384"/>
              <a:chOff x="1248" y="1200"/>
              <a:chExt cx="384" cy="384"/>
            </a:xfrm>
          </p:grpSpPr>
          <p:grpSp>
            <p:nvGrpSpPr>
              <p:cNvPr id="319555" name="Group 67"/>
              <p:cNvGrpSpPr>
                <a:grpSpLocks/>
              </p:cNvGrpSpPr>
              <p:nvPr/>
            </p:nvGrpSpPr>
            <p:grpSpPr bwMode="auto">
              <a:xfrm>
                <a:off x="1248" y="1200"/>
                <a:ext cx="384" cy="384"/>
                <a:chOff x="2016" y="912"/>
                <a:chExt cx="384" cy="384"/>
              </a:xfrm>
            </p:grpSpPr>
            <p:sp>
              <p:nvSpPr>
                <p:cNvPr id="319556"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3</a:t>
                  </a:r>
                </a:p>
              </p:txBody>
            </p:sp>
            <p:sp>
              <p:nvSpPr>
                <p:cNvPr id="110661" name="Oval 69"/>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62" name="Oval 70"/>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6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64"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561" name="Oval 73"/>
                <p:cNvSpPr>
                  <a:spLocks noChangeArrowheads="1"/>
                </p:cNvSpPr>
                <p:nvPr/>
              </p:nvSpPr>
              <p:spPr bwMode="gray">
                <a:xfrm>
                  <a:off x="2052" y="948"/>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62"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63"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64"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65"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66"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5</a:t>
                </a:r>
              </a:p>
            </p:txBody>
          </p:sp>
        </p:grpSp>
      </p:grpSp>
      <p:grpSp>
        <p:nvGrpSpPr>
          <p:cNvPr id="319567" name="Group 79"/>
          <p:cNvGrpSpPr>
            <a:grpSpLocks/>
          </p:cNvGrpSpPr>
          <p:nvPr/>
        </p:nvGrpSpPr>
        <p:grpSpPr bwMode="auto">
          <a:xfrm>
            <a:off x="1676400" y="5410200"/>
            <a:ext cx="5310188" cy="609600"/>
            <a:chOff x="1263" y="1881"/>
            <a:chExt cx="3345" cy="384"/>
          </a:xfrm>
        </p:grpSpPr>
        <p:grpSp>
          <p:nvGrpSpPr>
            <p:cNvPr id="319568" name="Group 80"/>
            <p:cNvGrpSpPr>
              <a:grpSpLocks/>
            </p:cNvGrpSpPr>
            <p:nvPr/>
          </p:nvGrpSpPr>
          <p:grpSpPr bwMode="auto">
            <a:xfrm>
              <a:off x="1263" y="1881"/>
              <a:ext cx="384" cy="384"/>
              <a:chOff x="816" y="1872"/>
              <a:chExt cx="384" cy="384"/>
            </a:xfrm>
          </p:grpSpPr>
          <p:sp>
            <p:nvSpPr>
              <p:cNvPr id="110673" name="Oval 81"/>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74" name="Oval 82"/>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10675"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10676"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19573" name="Oval 85"/>
              <p:cNvSpPr>
                <a:spLocks noChangeArrowheads="1"/>
              </p:cNvSpPr>
              <p:nvPr/>
            </p:nvSpPr>
            <p:spPr bwMode="gray">
              <a:xfrm>
                <a:off x="859" y="1914"/>
                <a:ext cx="300" cy="3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74"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75"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76"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19577"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19578" name="Line 90"/>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579" name="Text Box 91"/>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zh-CN" altLang="en-US" sz="3200">
                  <a:solidFill>
                    <a:schemeClr val="tx2"/>
                  </a:solidFill>
                  <a:ea typeface="宋体" panose="02010600030101010101" pitchFamily="2" charset="-122"/>
                </a:rPr>
                <a:t>进度控制</a:t>
              </a:r>
            </a:p>
          </p:txBody>
        </p:sp>
        <p:sp>
          <p:nvSpPr>
            <p:cNvPr id="319580" name="Text Box 92"/>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D9ACCA7D-E0B2-4C5A-BF2A-4EA405ADED9A}" type="slidenum">
              <a:rPr lang="en-US" altLang="zh-CN"/>
              <a:pPr/>
              <a:t>86</a:t>
            </a:fld>
            <a:endParaRPr lang="en-US" altLang="zh-CN"/>
          </a:p>
        </p:txBody>
      </p:sp>
      <p:sp>
        <p:nvSpPr>
          <p:cNvPr id="32051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p>
        </p:txBody>
      </p:sp>
      <p:sp>
        <p:nvSpPr>
          <p:cNvPr id="320515" name="Rectangle 3"/>
          <p:cNvSpPr>
            <a:spLocks noGrp="1" noChangeArrowheads="1"/>
          </p:cNvSpPr>
          <p:nvPr>
            <p:ph type="body" idx="4294967295"/>
          </p:nvPr>
        </p:nvSpPr>
        <p:spPr>
          <a:xfrm>
            <a:off x="611188" y="1628775"/>
            <a:ext cx="8532812" cy="4914900"/>
          </a:xfrm>
        </p:spPr>
        <p:txBody>
          <a:bodyPr/>
          <a:lstStyle/>
          <a:p>
            <a:pPr>
              <a:lnSpc>
                <a:spcPct val="130000"/>
              </a:lnSpc>
            </a:pPr>
            <a:r>
              <a:rPr lang="zh-CN" altLang="en-US" sz="2800" b="1" smtClean="0">
                <a:latin typeface="微软雅黑" panose="020B0503020204020204" pitchFamily="34" charset="-122"/>
                <a:ea typeface="微软雅黑" panose="020B0503020204020204" pitchFamily="34" charset="-122"/>
              </a:rPr>
              <a:t>活动排序指识别与记载计划活动之间的</a:t>
            </a:r>
            <a:r>
              <a:rPr lang="zh-CN" altLang="en-US" sz="2800" b="1" smtClean="0">
                <a:solidFill>
                  <a:srgbClr val="FFFF00"/>
                </a:solidFill>
                <a:latin typeface="微软雅黑" panose="020B0503020204020204" pitchFamily="34" charset="-122"/>
                <a:ea typeface="微软雅黑" panose="020B0503020204020204" pitchFamily="34" charset="-122"/>
              </a:rPr>
              <a:t>逻辑关系</a:t>
            </a:r>
            <a:r>
              <a:rPr lang="zh-CN" altLang="en-US" sz="2800" b="1" smtClean="0">
                <a:latin typeface="微软雅黑" panose="020B0503020204020204" pitchFamily="34" charset="-122"/>
                <a:ea typeface="微软雅黑" panose="020B0503020204020204" pitchFamily="34" charset="-122"/>
              </a:rPr>
              <a:t>。</a:t>
            </a:r>
          </a:p>
          <a:p>
            <a:pPr>
              <a:lnSpc>
                <a:spcPct val="130000"/>
              </a:lnSpc>
            </a:pPr>
            <a:r>
              <a:rPr lang="zh-CN" altLang="en-US" sz="2800" b="1" smtClean="0">
                <a:latin typeface="微软雅黑" panose="020B0503020204020204" pitchFamily="34" charset="-122"/>
                <a:ea typeface="微软雅黑" panose="020B0503020204020204" pitchFamily="34" charset="-122"/>
              </a:rPr>
              <a:t>按照逻辑关系安排计划活动顺序时，可考虑适当的紧前关系，亦可加入适当的时间提前与滞后量</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7145C8E-F41B-4756-9D45-3FF879120587}" type="slidenum">
              <a:rPr lang="en-US" altLang="zh-CN"/>
              <a:pPr/>
              <a:t>87</a:t>
            </a:fld>
            <a:endParaRPr lang="en-US" altLang="zh-CN"/>
          </a:p>
        </p:txBody>
      </p:sp>
      <p:sp>
        <p:nvSpPr>
          <p:cNvPr id="321538"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p>
        </p:txBody>
      </p:sp>
      <p:pic>
        <p:nvPicPr>
          <p:cNvPr id="321539"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14400"/>
            <a:ext cx="9144000" cy="5943600"/>
          </a:xfr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3ED88E0F-4E80-44B3-93DC-FAA32DC38DBA}" type="slidenum">
              <a:rPr lang="en-US" altLang="zh-CN"/>
              <a:pPr/>
              <a:t>88</a:t>
            </a:fld>
            <a:endParaRPr lang="en-US" altLang="zh-CN"/>
          </a:p>
        </p:txBody>
      </p:sp>
      <p:sp>
        <p:nvSpPr>
          <p:cNvPr id="32256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工具与技术</a:t>
            </a:r>
          </a:p>
        </p:txBody>
      </p:sp>
      <p:sp>
        <p:nvSpPr>
          <p:cNvPr id="322563" name="Rectangle 3"/>
          <p:cNvSpPr>
            <a:spLocks noGrp="1" noChangeArrowheads="1"/>
          </p:cNvSpPr>
          <p:nvPr>
            <p:ph type="body" idx="4294967295"/>
          </p:nvPr>
        </p:nvSpPr>
        <p:spPr>
          <a:xfrm>
            <a:off x="457200" y="1524000"/>
            <a:ext cx="8362950" cy="4724400"/>
          </a:xfrm>
        </p:spPr>
        <p:txBody>
          <a:bodyPr/>
          <a:lstStyle/>
          <a:p>
            <a:pPr>
              <a:lnSpc>
                <a:spcPct val="120000"/>
              </a:lnSpc>
              <a:buFont typeface="Arial" panose="020B0604020202020204" pitchFamily="34" charset="0"/>
              <a:buNone/>
            </a:pPr>
            <a:r>
              <a:rPr lang="en-US" altLang="zh-CN" sz="2800" b="1" smtClean="0">
                <a:solidFill>
                  <a:srgbClr val="FFFF00"/>
                </a:solidFill>
                <a:latin typeface="微软雅黑" panose="020B0503020204020204" pitchFamily="34" charset="-122"/>
                <a:ea typeface="微软雅黑" panose="020B0503020204020204" pitchFamily="34" charset="-122"/>
              </a:rPr>
              <a:t>1</a:t>
            </a:r>
            <a:r>
              <a:rPr lang="zh-CN" altLang="en-US" sz="2800" b="1" smtClean="0">
                <a:solidFill>
                  <a:srgbClr val="FFFF00"/>
                </a:solidFill>
                <a:latin typeface="微软雅黑" panose="020B0503020204020204" pitchFamily="34" charset="-122"/>
                <a:ea typeface="微软雅黑" panose="020B0503020204020204" pitchFamily="34" charset="-122"/>
              </a:rPr>
              <a:t>、紧前关系绘图法</a:t>
            </a:r>
            <a:r>
              <a:rPr lang="en-US" altLang="zh-CN" sz="2800" b="1" smtClean="0">
                <a:solidFill>
                  <a:srgbClr val="FFFF00"/>
                </a:solidFill>
                <a:latin typeface="微软雅黑" panose="020B0503020204020204" pitchFamily="34" charset="-122"/>
                <a:ea typeface="微软雅黑" panose="020B0503020204020204" pitchFamily="34" charset="-122"/>
              </a:rPr>
              <a:t>(</a:t>
            </a:r>
            <a:r>
              <a:rPr lang="zh-CN" altLang="en-US" sz="2800" b="1" smtClean="0">
                <a:solidFill>
                  <a:srgbClr val="FFFF00"/>
                </a:solidFill>
                <a:latin typeface="微软雅黑" panose="020B0503020204020204" pitchFamily="34" charset="-122"/>
                <a:ea typeface="微软雅黑" panose="020B0503020204020204" pitchFamily="34" charset="-122"/>
              </a:rPr>
              <a:t>单代号网络图</a:t>
            </a:r>
            <a:r>
              <a:rPr lang="en-US" altLang="zh-CN" sz="2800" b="1" smtClean="0">
                <a:solidFill>
                  <a:srgbClr val="FFFF00"/>
                </a:solidFill>
                <a:latin typeface="微软雅黑" panose="020B0503020204020204" pitchFamily="34" charset="-122"/>
                <a:ea typeface="微软雅黑" panose="020B0503020204020204" pitchFamily="34" charset="-122"/>
              </a:rPr>
              <a:t>) PDM</a:t>
            </a:r>
          </a:p>
          <a:p>
            <a:pPr>
              <a:lnSpc>
                <a:spcPct val="120000"/>
              </a:lnSpc>
              <a:buFont typeface="Arial" panose="020B0604020202020204" pitchFamily="34" charset="0"/>
              <a:buNone/>
            </a:pPr>
            <a:r>
              <a:rPr lang="en-US" altLang="zh-CN" sz="2300" b="1" smtClean="0">
                <a:latin typeface="微软雅黑" panose="020B0503020204020204" pitchFamily="34" charset="-122"/>
                <a:ea typeface="微软雅黑" panose="020B0503020204020204" pitchFamily="34" charset="-122"/>
              </a:rPr>
              <a:t>      </a:t>
            </a:r>
            <a:r>
              <a:rPr lang="zh-CN" altLang="en-US" sz="2400" b="1" smtClean="0">
                <a:latin typeface="微软雅黑" panose="020B0503020204020204" pitchFamily="34" charset="-122"/>
                <a:ea typeface="微软雅黑" panose="020B0503020204020204" pitchFamily="34" charset="-122"/>
              </a:rPr>
              <a:t>是一种用方格或矩形</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叫做节点</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表示活动，并用表示依赖关系的箭线连接节点构成项目进度网络图的绘制法。</a:t>
            </a:r>
          </a:p>
          <a:p>
            <a:pPr>
              <a:lnSpc>
                <a:spcPct val="120000"/>
              </a:lnSpc>
              <a:buFont typeface="Arial" panose="020B0604020202020204" pitchFamily="34" charset="0"/>
              <a:buNone/>
            </a:pPr>
            <a:r>
              <a:rPr lang="zh-CN" altLang="en-US" sz="2400" b="1" smtClean="0">
                <a:latin typeface="微软雅黑" panose="020B0503020204020204" pitchFamily="34" charset="-122"/>
                <a:ea typeface="微软雅黑" panose="020B0503020204020204" pitchFamily="34" charset="-122"/>
              </a:rPr>
              <a:t>     也叫</a:t>
            </a:r>
            <a:r>
              <a:rPr lang="zh-CN" altLang="en-US" sz="2400" b="1" smtClean="0">
                <a:solidFill>
                  <a:srgbClr val="FFFF00"/>
                </a:solidFill>
                <a:latin typeface="微软雅黑" panose="020B0503020204020204" pitchFamily="34" charset="-122"/>
                <a:ea typeface="微软雅黑" panose="020B0503020204020204" pitchFamily="34" charset="-122"/>
              </a:rPr>
              <a:t>活动节点表示法（</a:t>
            </a:r>
            <a:r>
              <a:rPr lang="en-US" altLang="zh-CN" sz="2400" b="1" smtClean="0">
                <a:solidFill>
                  <a:srgbClr val="FFFF00"/>
                </a:solidFill>
                <a:latin typeface="微软雅黑" panose="020B0503020204020204" pitchFamily="34" charset="-122"/>
                <a:ea typeface="微软雅黑" panose="020B0503020204020204" pitchFamily="34" charset="-122"/>
              </a:rPr>
              <a:t>AON</a:t>
            </a:r>
            <a:r>
              <a:rPr lang="zh-CN" altLang="en-US" sz="2400" b="1" smtClean="0">
                <a:solidFill>
                  <a:srgbClr val="FFFF00"/>
                </a:solidFill>
                <a:latin typeface="微软雅黑" panose="020B0503020204020204" pitchFamily="34" charset="-122"/>
                <a:ea typeface="微软雅黑" panose="020B0503020204020204" pitchFamily="34" charset="-122"/>
              </a:rPr>
              <a:t>）</a:t>
            </a:r>
          </a:p>
          <a:p>
            <a:pPr>
              <a:lnSpc>
                <a:spcPct val="120000"/>
              </a:lnSpc>
              <a:buFont typeface="Arial" panose="020B0604020202020204" pitchFamily="34" charset="0"/>
              <a:buNone/>
            </a:pPr>
            <a:r>
              <a:rPr lang="zh-CN" altLang="en-US" sz="23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AON</a:t>
            </a:r>
            <a:r>
              <a:rPr lang="zh-CN" altLang="en-US" sz="2400" b="1" smtClean="0">
                <a:latin typeface="微软雅黑" panose="020B0503020204020204" pitchFamily="34" charset="-122"/>
                <a:ea typeface="微软雅黑" panose="020B0503020204020204" pitchFamily="34" charset="-122"/>
              </a:rPr>
              <a:t>包括</a:t>
            </a:r>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种</a:t>
            </a:r>
            <a:r>
              <a:rPr lang="zh-CN" altLang="en-US" sz="2400" b="1" smtClean="0">
                <a:solidFill>
                  <a:srgbClr val="FFFF00"/>
                </a:solidFill>
                <a:latin typeface="微软雅黑" panose="020B0503020204020204" pitchFamily="34" charset="-122"/>
                <a:ea typeface="微软雅黑" panose="020B0503020204020204" pitchFamily="34" charset="-122"/>
              </a:rPr>
              <a:t>依赖关系</a:t>
            </a:r>
            <a:r>
              <a:rPr lang="zh-CN" altLang="en-US" sz="2400" b="1" smtClean="0">
                <a:latin typeface="微软雅黑" panose="020B0503020204020204" pitchFamily="34" charset="-122"/>
                <a:ea typeface="微软雅黑" panose="020B0503020204020204" pitchFamily="34" charset="-122"/>
              </a:rPr>
              <a:t>或</a:t>
            </a:r>
            <a:r>
              <a:rPr lang="zh-CN" altLang="en-US" sz="2400" b="1" smtClean="0">
                <a:solidFill>
                  <a:srgbClr val="FFFF00"/>
                </a:solidFill>
                <a:latin typeface="微软雅黑" panose="020B0503020204020204" pitchFamily="34" charset="-122"/>
                <a:ea typeface="微软雅黑" panose="020B0503020204020204" pitchFamily="34" charset="-122"/>
              </a:rPr>
              <a:t>紧前关系</a:t>
            </a:r>
            <a:r>
              <a:rPr lang="en-US" altLang="zh-CN" sz="2400" b="1" smtClean="0">
                <a:latin typeface="微软雅黑" panose="020B0503020204020204" pitchFamily="34" charset="-122"/>
                <a:ea typeface="微软雅黑" panose="020B0503020204020204" pitchFamily="34" charset="-122"/>
              </a:rPr>
              <a:t>:</a:t>
            </a:r>
          </a:p>
          <a:p>
            <a:pPr lvl="2">
              <a:lnSpc>
                <a:spcPct val="120000"/>
              </a:lnSpc>
              <a:buFont typeface="Wingdings" panose="05000000000000000000" pitchFamily="2" charset="2"/>
              <a:buChar char="Ø"/>
            </a:pPr>
            <a:r>
              <a:rPr lang="zh-CN" altLang="en-US" b="1" smtClean="0">
                <a:latin typeface="微软雅黑" panose="020B0503020204020204" pitchFamily="34" charset="-122"/>
                <a:ea typeface="微软雅黑" panose="020B0503020204020204" pitchFamily="34" charset="-122"/>
              </a:rPr>
              <a:t> 完成时开始</a:t>
            </a:r>
          </a:p>
          <a:p>
            <a:pPr lvl="2">
              <a:lnSpc>
                <a:spcPct val="120000"/>
              </a:lnSpc>
              <a:buFont typeface="Wingdings" panose="05000000000000000000" pitchFamily="2" charset="2"/>
              <a:buChar char="Ø"/>
            </a:pPr>
            <a:r>
              <a:rPr lang="zh-CN" altLang="en-US" b="1" smtClean="0">
                <a:latin typeface="微软雅黑" panose="020B0503020204020204" pitchFamily="34" charset="-122"/>
                <a:ea typeface="微软雅黑" panose="020B0503020204020204" pitchFamily="34" charset="-122"/>
              </a:rPr>
              <a:t> 完成时完成</a:t>
            </a:r>
          </a:p>
          <a:p>
            <a:pPr lvl="2">
              <a:lnSpc>
                <a:spcPct val="120000"/>
              </a:lnSpc>
              <a:buFont typeface="Wingdings" panose="05000000000000000000" pitchFamily="2" charset="2"/>
              <a:buChar char="Ø"/>
            </a:pPr>
            <a:r>
              <a:rPr lang="zh-CN" altLang="en-US" b="1" smtClean="0">
                <a:latin typeface="微软雅黑" panose="020B0503020204020204" pitchFamily="34" charset="-122"/>
                <a:ea typeface="微软雅黑" panose="020B0503020204020204" pitchFamily="34" charset="-122"/>
              </a:rPr>
              <a:t> 开始时开始</a:t>
            </a:r>
          </a:p>
          <a:p>
            <a:pPr lvl="2">
              <a:lnSpc>
                <a:spcPct val="120000"/>
              </a:lnSpc>
              <a:buFont typeface="Wingdings" panose="05000000000000000000" pitchFamily="2" charset="2"/>
              <a:buChar char="Ø"/>
            </a:pPr>
            <a:r>
              <a:rPr lang="zh-CN" altLang="en-US" b="1" smtClean="0">
                <a:latin typeface="微软雅黑" panose="020B0503020204020204" pitchFamily="34" charset="-122"/>
                <a:ea typeface="微软雅黑" panose="020B0503020204020204" pitchFamily="34" charset="-122"/>
              </a:rPr>
              <a:t> 开始时完成</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100C1A67-CDF1-4D19-8CA2-2612813A796F}" type="slidenum">
              <a:rPr lang="en-US" altLang="zh-CN"/>
              <a:pPr/>
              <a:t>89</a:t>
            </a:fld>
            <a:endParaRPr lang="en-US" altLang="zh-CN"/>
          </a:p>
        </p:txBody>
      </p:sp>
      <p:sp>
        <p:nvSpPr>
          <p:cNvPr id="32358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工具与技术</a:t>
            </a:r>
          </a:p>
        </p:txBody>
      </p:sp>
      <p:sp>
        <p:nvSpPr>
          <p:cNvPr id="323587" name="Rectangle 3"/>
          <p:cNvSpPr>
            <a:spLocks noGrp="1" noChangeArrowheads="1"/>
          </p:cNvSpPr>
          <p:nvPr>
            <p:ph type="body" idx="4294967295"/>
          </p:nvPr>
        </p:nvSpPr>
        <p:spPr>
          <a:xfrm>
            <a:off x="457200" y="1196975"/>
            <a:ext cx="8229600" cy="4724400"/>
          </a:xfrm>
        </p:spPr>
        <p:txBody>
          <a:bodyPr/>
          <a:lstStyle/>
          <a:p>
            <a:pPr>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、紧前关系绘图法</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单代号网络图</a:t>
            </a:r>
            <a:r>
              <a:rPr lang="en-US" altLang="zh-CN" sz="2800" b="1" smtClean="0">
                <a:latin typeface="微软雅黑" panose="020B0503020204020204" pitchFamily="34" charset="-122"/>
                <a:ea typeface="微软雅黑" panose="020B0503020204020204" pitchFamily="34" charset="-122"/>
              </a:rPr>
              <a:t>) PDM</a:t>
            </a:r>
            <a:endParaRPr lang="zh-CN" altLang="en-US" sz="2800" b="1" smtClean="0">
              <a:latin typeface="微软雅黑" panose="020B0503020204020204" pitchFamily="34" charset="-122"/>
              <a:ea typeface="微软雅黑" panose="020B0503020204020204" pitchFamily="34" charset="-122"/>
            </a:endParaRPr>
          </a:p>
        </p:txBody>
      </p:sp>
      <p:pic>
        <p:nvPicPr>
          <p:cNvPr id="323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fld id="{A1703B8E-F147-4934-975D-6F6E57E4C266}" type="slidenum">
              <a:rPr lang="en-US" altLang="zh-CN"/>
              <a:pPr/>
              <a:t>9</a:t>
            </a:fld>
            <a:endParaRPr lang="en-US" altLang="zh-CN"/>
          </a:p>
        </p:txBody>
      </p:sp>
      <p:sp>
        <p:nvSpPr>
          <p:cNvPr id="781314" name="Rectangle 2"/>
          <p:cNvSpPr>
            <a:spLocks noGrp="1" noChangeArrowheads="1"/>
          </p:cNvSpPr>
          <p:nvPr>
            <p:ph type="title"/>
          </p:nvPr>
        </p:nvSpPr>
        <p:spPr>
          <a:xfrm>
            <a:off x="685800" y="363538"/>
            <a:ext cx="7772400" cy="76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4600" smtClean="0">
                <a:effectLst/>
                <a:latin typeface="微软雅黑" panose="020B0503020204020204" pitchFamily="34" charset="-122"/>
                <a:ea typeface="微软雅黑" panose="020B0503020204020204" pitchFamily="34" charset="-122"/>
              </a:rPr>
              <a:t>典型的项目</a:t>
            </a:r>
          </a:p>
        </p:txBody>
      </p:sp>
      <p:sp>
        <p:nvSpPr>
          <p:cNvPr id="781315" name="Rectangle 3"/>
          <p:cNvSpPr>
            <a:spLocks noGrp="1" noChangeArrowheads="1"/>
          </p:cNvSpPr>
          <p:nvPr>
            <p:ph type="body" idx="1"/>
          </p:nvPr>
        </p:nvSpPr>
        <p:spPr>
          <a:xfrm>
            <a:off x="457200" y="1524000"/>
            <a:ext cx="8218488" cy="5073650"/>
          </a:xfrm>
          <a:noFill/>
          <a:ln/>
        </p:spPr>
        <p:txBody>
          <a:bodyPr/>
          <a:lstStyle/>
          <a:p>
            <a:pPr>
              <a:lnSpc>
                <a:spcPct val="90000"/>
              </a:lnSpc>
            </a:pPr>
            <a:endParaRPr lang="zh-CN" altLang="en-US" sz="2800" b="1" smtClean="0">
              <a:latin typeface="微软雅黑" panose="020B0503020204020204" pitchFamily="34" charset="-122"/>
              <a:ea typeface="微软雅黑" panose="020B0503020204020204" pitchFamily="34" charset="-122"/>
            </a:endParaRPr>
          </a:p>
          <a:p>
            <a:pPr>
              <a:lnSpc>
                <a:spcPct val="90000"/>
              </a:lnSpc>
              <a:buFont typeface="Arial" panose="020B0604020202020204" pitchFamily="34" charset="0"/>
              <a:buNone/>
            </a:pPr>
            <a:r>
              <a:rPr lang="zh-CN" altLang="en-US" b="1" smtClean="0">
                <a:latin typeface="微软雅黑" panose="020B0503020204020204" pitchFamily="34" charset="-122"/>
                <a:ea typeface="微软雅黑" panose="020B0503020204020204" pitchFamily="34" charset="-122"/>
              </a:rPr>
              <a:t>     诸葛亮草船借剑的故事</a:t>
            </a:r>
          </a:p>
          <a:p>
            <a:pPr>
              <a:lnSpc>
                <a:spcPct val="90000"/>
              </a:lnSpc>
            </a:pPr>
            <a:endParaRPr lang="zh-CN" altLang="en-US" sz="2800" b="1" smtClean="0">
              <a:latin typeface="微软雅黑" panose="020B0503020204020204" pitchFamily="34" charset="-122"/>
              <a:ea typeface="微软雅黑" panose="020B0503020204020204" pitchFamily="34" charset="-122"/>
            </a:endParaRPr>
          </a:p>
          <a:p>
            <a:pPr>
              <a:lnSpc>
                <a:spcPct val="90000"/>
              </a:lnSpc>
            </a:pPr>
            <a:r>
              <a:rPr lang="en-US" altLang="zh-CN" sz="2800" b="1" smtClean="0">
                <a:latin typeface="微软雅黑" panose="020B0503020204020204" pitchFamily="34" charset="-122"/>
                <a:ea typeface="微软雅黑" panose="020B0503020204020204" pitchFamily="34" charset="-122"/>
              </a:rPr>
              <a:t>10</a:t>
            </a:r>
            <a:r>
              <a:rPr lang="zh-CN" altLang="en-US" sz="2800" b="1" smtClean="0">
                <a:latin typeface="微软雅黑" panose="020B0503020204020204" pitchFamily="34" charset="-122"/>
                <a:ea typeface="微软雅黑" panose="020B0503020204020204" pitchFamily="34" charset="-122"/>
              </a:rPr>
              <a:t>万只箭</a:t>
            </a:r>
            <a:r>
              <a:rPr lang="en-US" altLang="zh-CN" sz="2800" b="1" smtClean="0">
                <a:ea typeface="微软雅黑" panose="020B0503020204020204" pitchFamily="34" charset="-122"/>
              </a:rPr>
              <a:t>——</a:t>
            </a:r>
            <a:r>
              <a:rPr lang="zh-CN" altLang="en-US" sz="2800" b="1" smtClean="0">
                <a:solidFill>
                  <a:srgbClr val="FFFF00"/>
                </a:solidFill>
                <a:latin typeface="微软雅黑" panose="020B0503020204020204" pitchFamily="34" charset="-122"/>
                <a:ea typeface="微软雅黑" panose="020B0503020204020204" pitchFamily="34" charset="-122"/>
              </a:rPr>
              <a:t>目标</a:t>
            </a:r>
          </a:p>
          <a:p>
            <a:pPr>
              <a:lnSpc>
                <a:spcPct val="90000"/>
              </a:lnSpc>
            </a:pPr>
            <a:r>
              <a:rPr lang="en-US" altLang="zh-CN" sz="2800" b="1" smtClean="0">
                <a:latin typeface="微软雅黑" panose="020B0503020204020204" pitchFamily="34" charset="-122"/>
                <a:ea typeface="微软雅黑" panose="020B0503020204020204" pitchFamily="34" charset="-122"/>
              </a:rPr>
              <a:t>10</a:t>
            </a:r>
            <a:r>
              <a:rPr lang="zh-CN" altLang="en-US" sz="2800" b="1" smtClean="0">
                <a:latin typeface="微软雅黑" panose="020B0503020204020204" pitchFamily="34" charset="-122"/>
                <a:ea typeface="微软雅黑" panose="020B0503020204020204" pitchFamily="34" charset="-122"/>
              </a:rPr>
              <a:t>天不行，</a:t>
            </a: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天之内</a:t>
            </a:r>
            <a:r>
              <a:rPr lang="en-US" altLang="zh-CN" sz="2800" b="1" smtClean="0">
                <a:ea typeface="微软雅黑" panose="020B0503020204020204" pitchFamily="34" charset="-122"/>
              </a:rPr>
              <a:t>——</a:t>
            </a:r>
            <a:r>
              <a:rPr lang="zh-CN" altLang="en-US" sz="2800" b="1" smtClean="0">
                <a:solidFill>
                  <a:srgbClr val="FFFF00"/>
                </a:solidFill>
                <a:latin typeface="微软雅黑" panose="020B0503020204020204" pitchFamily="34" charset="-122"/>
                <a:ea typeface="微软雅黑" panose="020B0503020204020204" pitchFamily="34" charset="-122"/>
              </a:rPr>
              <a:t>时限</a:t>
            </a:r>
          </a:p>
          <a:p>
            <a:pPr>
              <a:lnSpc>
                <a:spcPct val="90000"/>
              </a:lnSpc>
            </a:pPr>
            <a:r>
              <a:rPr lang="zh-CN" altLang="en-US" sz="2800" b="1" smtClean="0">
                <a:latin typeface="微软雅黑" panose="020B0503020204020204" pitchFamily="34" charset="-122"/>
                <a:ea typeface="微软雅黑" panose="020B0503020204020204" pitchFamily="34" charset="-122"/>
              </a:rPr>
              <a:t>船多少、草人多少、鼓手多少</a:t>
            </a:r>
            <a:r>
              <a:rPr lang="en-US" altLang="zh-CN" sz="2800" b="1" smtClean="0">
                <a:ea typeface="微软雅黑" panose="020B0503020204020204" pitchFamily="34" charset="-122"/>
              </a:rPr>
              <a:t>——</a:t>
            </a:r>
            <a:r>
              <a:rPr lang="zh-CN" altLang="en-US" sz="2800" b="1" smtClean="0">
                <a:solidFill>
                  <a:srgbClr val="FFFF00"/>
                </a:solidFill>
                <a:latin typeface="微软雅黑" panose="020B0503020204020204" pitchFamily="34" charset="-122"/>
                <a:ea typeface="微软雅黑" panose="020B0503020204020204" pitchFamily="34" charset="-122"/>
              </a:rPr>
              <a:t>成本</a:t>
            </a:r>
          </a:p>
          <a:p>
            <a:pPr>
              <a:lnSpc>
                <a:spcPct val="90000"/>
              </a:lnSpc>
            </a:pPr>
            <a:r>
              <a:rPr lang="zh-CN" altLang="en-US" sz="2800" b="1" smtClean="0">
                <a:latin typeface="微软雅黑" panose="020B0503020204020204" pitchFamily="34" charset="-122"/>
                <a:ea typeface="微软雅黑" panose="020B0503020204020204" pitchFamily="34" charset="-122"/>
              </a:rPr>
              <a:t>立下军令状</a:t>
            </a:r>
          </a:p>
          <a:p>
            <a:pPr>
              <a:lnSpc>
                <a:spcPct val="90000"/>
              </a:lnSpc>
            </a:pPr>
            <a:r>
              <a:rPr lang="zh-CN" altLang="en-US" sz="2800" b="1" smtClean="0">
                <a:latin typeface="微软雅黑" panose="020B0503020204020204" pitchFamily="34" charset="-122"/>
                <a:ea typeface="微软雅黑" panose="020B0503020204020204" pitchFamily="34" charset="-122"/>
              </a:rPr>
              <a:t>一次性、独特性</a:t>
            </a:r>
          </a:p>
          <a:p>
            <a:pPr>
              <a:lnSpc>
                <a:spcPct val="90000"/>
              </a:lnSpc>
            </a:pPr>
            <a:endParaRPr lang="zh-CN" altLang="en-US" sz="2800" b="1" smtClean="0">
              <a:latin typeface="微软雅黑" panose="020B0503020204020204" pitchFamily="34" charset="-122"/>
              <a:ea typeface="微软雅黑" panose="020B0503020204020204" pitchFamily="34" charset="-122"/>
            </a:endParaRPr>
          </a:p>
        </p:txBody>
      </p:sp>
      <p:sp>
        <p:nvSpPr>
          <p:cNvPr id="781316" name="Rectangle 4"/>
          <p:cNvSpPr>
            <a:spLocks noChangeArrowheads="1"/>
          </p:cNvSpPr>
          <p:nvPr/>
        </p:nvSpPr>
        <p:spPr bwMode="auto">
          <a:xfrm>
            <a:off x="457200" y="5334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1317" name="Rectangle 5"/>
          <p:cNvSpPr>
            <a:spLocks noChangeArrowheads="1"/>
          </p:cNvSpPr>
          <p:nvPr/>
        </p:nvSpPr>
        <p:spPr bwMode="auto">
          <a:xfrm>
            <a:off x="381000" y="4876800"/>
            <a:ext cx="853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chemeClr val="accent2"/>
              </a:buClr>
              <a:buSzPct val="80000"/>
              <a:buFont typeface="Wingdings" panose="05000000000000000000" pitchFamily="2" charset="2"/>
              <a:buNone/>
            </a:pPr>
            <a:endParaRPr kumimoji="1" lang="zh-TW" altLang="en-US" sz="2400">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1315">
                                            <p:txEl>
                                              <p:pRg st="1" end="1"/>
                                            </p:txEl>
                                          </p:spTgt>
                                        </p:tgtEl>
                                        <p:attrNameLst>
                                          <p:attrName>style.visibility</p:attrName>
                                        </p:attrNameLst>
                                      </p:cBhvr>
                                      <p:to>
                                        <p:strVal val="visible"/>
                                      </p:to>
                                    </p:set>
                                    <p:anim calcmode="lin" valueType="num">
                                      <p:cBhvr additive="base">
                                        <p:cTn id="7" dur="500" fill="hold"/>
                                        <p:tgtEl>
                                          <p:spTgt spid="78131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13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1315">
                                            <p:txEl>
                                              <p:pRg st="3" end="3"/>
                                            </p:txEl>
                                          </p:spTgt>
                                        </p:tgtEl>
                                        <p:attrNameLst>
                                          <p:attrName>style.visibility</p:attrName>
                                        </p:attrNameLst>
                                      </p:cBhvr>
                                      <p:to>
                                        <p:strVal val="visible"/>
                                      </p:to>
                                    </p:set>
                                    <p:anim calcmode="lin" valueType="num">
                                      <p:cBhvr additive="base">
                                        <p:cTn id="13" dur="500" fill="hold"/>
                                        <p:tgtEl>
                                          <p:spTgt spid="78131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131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1315">
                                            <p:txEl>
                                              <p:pRg st="4" end="4"/>
                                            </p:txEl>
                                          </p:spTgt>
                                        </p:tgtEl>
                                        <p:attrNameLst>
                                          <p:attrName>style.visibility</p:attrName>
                                        </p:attrNameLst>
                                      </p:cBhvr>
                                      <p:to>
                                        <p:strVal val="visible"/>
                                      </p:to>
                                    </p:set>
                                    <p:anim calcmode="lin" valueType="num">
                                      <p:cBhvr additive="base">
                                        <p:cTn id="19" dur="500" fill="hold"/>
                                        <p:tgtEl>
                                          <p:spTgt spid="78131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8131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1315">
                                            <p:txEl>
                                              <p:pRg st="5" end="5"/>
                                            </p:txEl>
                                          </p:spTgt>
                                        </p:tgtEl>
                                        <p:attrNameLst>
                                          <p:attrName>style.visibility</p:attrName>
                                        </p:attrNameLst>
                                      </p:cBhvr>
                                      <p:to>
                                        <p:strVal val="visible"/>
                                      </p:to>
                                    </p:set>
                                    <p:anim calcmode="lin" valueType="num">
                                      <p:cBhvr additive="base">
                                        <p:cTn id="25" dur="500" fill="hold"/>
                                        <p:tgtEl>
                                          <p:spTgt spid="78131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8131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1315">
                                            <p:txEl>
                                              <p:pRg st="6" end="6"/>
                                            </p:txEl>
                                          </p:spTgt>
                                        </p:tgtEl>
                                        <p:attrNameLst>
                                          <p:attrName>style.visibility</p:attrName>
                                        </p:attrNameLst>
                                      </p:cBhvr>
                                      <p:to>
                                        <p:strVal val="visible"/>
                                      </p:to>
                                    </p:set>
                                    <p:anim calcmode="lin" valueType="num">
                                      <p:cBhvr additive="base">
                                        <p:cTn id="31" dur="500" fill="hold"/>
                                        <p:tgtEl>
                                          <p:spTgt spid="78131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8131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1315">
                                            <p:txEl>
                                              <p:pRg st="7" end="7"/>
                                            </p:txEl>
                                          </p:spTgt>
                                        </p:tgtEl>
                                        <p:attrNameLst>
                                          <p:attrName>style.visibility</p:attrName>
                                        </p:attrNameLst>
                                      </p:cBhvr>
                                      <p:to>
                                        <p:strVal val="visible"/>
                                      </p:to>
                                    </p:set>
                                    <p:anim calcmode="lin" valueType="num">
                                      <p:cBhvr additive="base">
                                        <p:cTn id="37" dur="500" fill="hold"/>
                                        <p:tgtEl>
                                          <p:spTgt spid="78131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8131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nodePh="1">
                                  <p:stCondLst>
                                    <p:cond delay="0"/>
                                  </p:stCondLst>
                                  <p:endCondLst>
                                    <p:cond evt="begin" delay="0">
                                      <p:tn val="41"/>
                                    </p:cond>
                                  </p:endCondLst>
                                  <p:childTnLst>
                                    <p:set>
                                      <p:cBhvr>
                                        <p:cTn id="42" dur="1" fill="hold">
                                          <p:stCondLst>
                                            <p:cond delay="0"/>
                                          </p:stCondLst>
                                        </p:cTn>
                                        <p:tgtEl>
                                          <p:spTgt spid="781317"/>
                                        </p:tgtEl>
                                        <p:attrNameLst>
                                          <p:attrName>style.visibility</p:attrName>
                                        </p:attrNameLst>
                                      </p:cBhvr>
                                      <p:to>
                                        <p:strVal val="visible"/>
                                      </p:to>
                                    </p:set>
                                    <p:anim calcmode="lin" valueType="num">
                                      <p:cBhvr additive="base">
                                        <p:cTn id="43" dur="500" fill="hold"/>
                                        <p:tgtEl>
                                          <p:spTgt spid="781317"/>
                                        </p:tgtEl>
                                        <p:attrNameLst>
                                          <p:attrName>ppt_x</p:attrName>
                                        </p:attrNameLst>
                                      </p:cBhvr>
                                      <p:tavLst>
                                        <p:tav tm="0">
                                          <p:val>
                                            <p:strVal val="0-#ppt_w/2"/>
                                          </p:val>
                                        </p:tav>
                                        <p:tav tm="100000">
                                          <p:val>
                                            <p:strVal val="#ppt_x"/>
                                          </p:val>
                                        </p:tav>
                                      </p:tavLst>
                                    </p:anim>
                                    <p:anim calcmode="lin" valueType="num">
                                      <p:cBhvr additive="base">
                                        <p:cTn id="44" dur="500" fill="hold"/>
                                        <p:tgtEl>
                                          <p:spTgt spid="7813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P spid="781317"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61A3174-8658-401D-B2F4-9E9F65F68736}" type="slidenum">
              <a:rPr lang="en-US" altLang="zh-CN"/>
              <a:pPr/>
              <a:t>90</a:t>
            </a:fld>
            <a:endParaRPr lang="en-US" altLang="zh-CN"/>
          </a:p>
        </p:txBody>
      </p:sp>
      <p:sp>
        <p:nvSpPr>
          <p:cNvPr id="325634" name="Rectangle 2"/>
          <p:cNvSpPr>
            <a:spLocks noGrp="1" noChangeArrowheads="1"/>
          </p:cNvSpPr>
          <p:nvPr>
            <p:ph type="title" idx="4294967295"/>
          </p:nvPr>
        </p:nvSpPr>
        <p:spPr>
          <a:xfrm>
            <a:off x="457200" y="-100013"/>
            <a:ext cx="7772400" cy="11430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示例</a:t>
            </a:r>
          </a:p>
        </p:txBody>
      </p:sp>
      <p:pic>
        <p:nvPicPr>
          <p:cNvPr id="325638"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914400"/>
            <a:ext cx="91630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C0BF5E34-63D6-4E95-B238-A6907498E5A1}" type="slidenum">
              <a:rPr lang="en-US" altLang="zh-CN"/>
              <a:pPr/>
              <a:t>91</a:t>
            </a:fld>
            <a:endParaRPr lang="en-US" altLang="zh-CN"/>
          </a:p>
        </p:txBody>
      </p:sp>
      <p:sp>
        <p:nvSpPr>
          <p:cNvPr id="327682"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工具与技术</a:t>
            </a:r>
          </a:p>
        </p:txBody>
      </p:sp>
      <p:sp>
        <p:nvSpPr>
          <p:cNvPr id="327683" name="Rectangle 3"/>
          <p:cNvSpPr>
            <a:spLocks noGrp="1" noChangeArrowheads="1"/>
          </p:cNvSpPr>
          <p:nvPr>
            <p:ph type="body" idx="4294967295"/>
          </p:nvPr>
        </p:nvSpPr>
        <p:spPr>
          <a:xfrm>
            <a:off x="457200" y="1268413"/>
            <a:ext cx="8686800" cy="5400675"/>
          </a:xfrm>
        </p:spPr>
        <p:txBody>
          <a:bodyPr/>
          <a:lstStyle/>
          <a:p>
            <a:pPr>
              <a:lnSpc>
                <a:spcPct val="12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、箭线绘图法</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双代号网络图</a:t>
            </a:r>
            <a:r>
              <a:rPr lang="en-US" altLang="zh-CN" sz="2800" b="1" smtClean="0">
                <a:latin typeface="微软雅黑" panose="020B0503020204020204" pitchFamily="34" charset="-122"/>
                <a:ea typeface="微软雅黑" panose="020B0503020204020204" pitchFamily="34" charset="-122"/>
              </a:rPr>
              <a:t>) ADM</a:t>
            </a:r>
          </a:p>
          <a:p>
            <a:pPr lvl="1">
              <a:lnSpc>
                <a:spcPct val="120000"/>
              </a:lnSpc>
            </a:pPr>
            <a:r>
              <a:rPr lang="zh-CN" altLang="en-US" sz="2400" b="1" smtClean="0">
                <a:latin typeface="微软雅黑" panose="020B0503020204020204" pitchFamily="34" charset="-122"/>
                <a:ea typeface="微软雅黑" panose="020B0503020204020204" pitchFamily="34" charset="-122"/>
              </a:rPr>
              <a:t>使用箭头来表示任务，箭头连接圆圈。</a:t>
            </a:r>
          </a:p>
          <a:p>
            <a:pPr lvl="1">
              <a:lnSpc>
                <a:spcPct val="120000"/>
              </a:lnSpc>
            </a:pPr>
            <a:r>
              <a:rPr lang="zh-CN" altLang="en-US" sz="2400" b="1" smtClean="0">
                <a:latin typeface="微软雅黑" panose="020B0503020204020204" pitchFamily="34" charset="-122"/>
                <a:ea typeface="微软雅黑" panose="020B0503020204020204" pitchFamily="34" charset="-122"/>
              </a:rPr>
              <a:t>圆圈用于表示任务开始和任务结束</a:t>
            </a:r>
          </a:p>
          <a:p>
            <a:pPr lvl="1">
              <a:lnSpc>
                <a:spcPct val="120000"/>
              </a:lnSpc>
            </a:pPr>
            <a:r>
              <a:rPr lang="zh-CN" altLang="en-US" sz="2400" b="1" smtClean="0">
                <a:latin typeface="微软雅黑" panose="020B0503020204020204" pitchFamily="34" charset="-122"/>
                <a:ea typeface="微软雅黑" panose="020B0503020204020204" pitchFamily="34" charset="-122"/>
              </a:rPr>
              <a:t>任务所需的时间标于箭头上方，</a:t>
            </a:r>
          </a:p>
          <a:p>
            <a:pPr lvl="1">
              <a:lnSpc>
                <a:spcPct val="120000"/>
              </a:lnSpc>
            </a:pPr>
            <a:r>
              <a:rPr lang="zh-CN" altLang="en-US" sz="2400" b="1" smtClean="0">
                <a:latin typeface="微软雅黑" panose="020B0503020204020204" pitchFamily="34" charset="-122"/>
                <a:ea typeface="微软雅黑" panose="020B0503020204020204" pitchFamily="34" charset="-122"/>
              </a:rPr>
              <a:t>任务编号列于箭头下方</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fld id="{718DD451-7ABF-441A-8D13-1A2BFD726CE8}" type="slidenum">
              <a:rPr lang="en-US" altLang="zh-CN"/>
              <a:pPr/>
              <a:t>92</a:t>
            </a:fld>
            <a:endParaRPr lang="en-US" altLang="zh-CN"/>
          </a:p>
        </p:txBody>
      </p:sp>
      <p:sp>
        <p:nvSpPr>
          <p:cNvPr id="33177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工具与技术</a:t>
            </a:r>
          </a:p>
        </p:txBody>
      </p:sp>
      <p:sp>
        <p:nvSpPr>
          <p:cNvPr id="331779" name="Rectangle 3"/>
          <p:cNvSpPr>
            <a:spLocks noGrp="1" noChangeArrowheads="1"/>
          </p:cNvSpPr>
          <p:nvPr>
            <p:ph type="body" idx="4294967295"/>
          </p:nvPr>
        </p:nvSpPr>
        <p:spPr>
          <a:xfrm>
            <a:off x="457200" y="1196975"/>
            <a:ext cx="8229600" cy="4724400"/>
          </a:xfrm>
        </p:spPr>
        <p:txBody>
          <a:bodyPr/>
          <a:lstStyle/>
          <a:p>
            <a:pPr>
              <a:lnSpc>
                <a:spcPct val="9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箭线绘图法</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双代号网络图</a:t>
            </a:r>
            <a:r>
              <a:rPr lang="en-US" altLang="zh-CN" sz="2800" b="1" smtClean="0">
                <a:latin typeface="微软雅黑" panose="020B0503020204020204" pitchFamily="34" charset="-122"/>
                <a:ea typeface="微软雅黑" panose="020B0503020204020204" pitchFamily="34" charset="-122"/>
              </a:rPr>
              <a:t>) ADM</a:t>
            </a:r>
          </a:p>
          <a:p>
            <a:endParaRPr lang="zh-CN" altLang="en-US" b="1" smtClean="0">
              <a:latin typeface="微软雅黑" panose="020B0503020204020204" pitchFamily="34" charset="-122"/>
              <a:ea typeface="微软雅黑" panose="020B0503020204020204" pitchFamily="34" charset="-122"/>
            </a:endParaRPr>
          </a:p>
        </p:txBody>
      </p:sp>
      <p:pic>
        <p:nvPicPr>
          <p:cNvPr id="331780"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36C587F8-1ACD-41F1-9399-30BD7409EC86}" type="slidenum">
              <a:rPr lang="en-US" altLang="zh-CN"/>
              <a:pPr/>
              <a:t>93</a:t>
            </a:fld>
            <a:endParaRPr lang="en-US" altLang="zh-CN"/>
          </a:p>
        </p:txBody>
      </p:sp>
      <p:sp>
        <p:nvSpPr>
          <p:cNvPr id="33485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活动排序</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334851" name="Rectangle 3"/>
          <p:cNvSpPr>
            <a:spLocks noGrp="1" noChangeArrowheads="1"/>
          </p:cNvSpPr>
          <p:nvPr>
            <p:ph type="body" idx="4294967295"/>
          </p:nvPr>
        </p:nvSpPr>
        <p:spPr>
          <a:xfrm>
            <a:off x="2057400" y="1628775"/>
            <a:ext cx="5562600" cy="4048125"/>
          </a:xfrm>
        </p:spPr>
        <p:txBody>
          <a:bodyPr/>
          <a:lstStyle/>
          <a:p>
            <a:pPr>
              <a:lnSpc>
                <a:spcPct val="150000"/>
              </a:lnSpc>
            </a:pPr>
            <a:r>
              <a:rPr lang="zh-CN" altLang="en-US" sz="2800" b="1" smtClean="0">
                <a:latin typeface="微软雅黑" panose="020B0503020204020204" pitchFamily="34" charset="-122"/>
                <a:ea typeface="微软雅黑" panose="020B0503020204020204" pitchFamily="34" charset="-122"/>
              </a:rPr>
              <a:t>项目进度网络图</a:t>
            </a:r>
          </a:p>
          <a:p>
            <a:pPr>
              <a:lnSpc>
                <a:spcPct val="15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en-US" altLang="zh-CN" sz="2400" b="1" smtClean="0">
                <a:latin typeface="微软雅黑" panose="020B0503020204020204" pitchFamily="34" charset="-122"/>
                <a:ea typeface="微软雅黑" panose="020B0503020204020204" pitchFamily="34" charset="-122"/>
              </a:rPr>
              <a:t>PDM</a:t>
            </a:r>
            <a:r>
              <a:rPr lang="zh-CN" altLang="en-US" sz="2400" b="1" smtClean="0">
                <a:latin typeface="微软雅黑" panose="020B0503020204020204" pitchFamily="34" charset="-122"/>
                <a:ea typeface="微软雅黑" panose="020B0503020204020204" pitchFamily="34" charset="-122"/>
              </a:rPr>
              <a:t>图或者</a:t>
            </a:r>
            <a:r>
              <a:rPr lang="en-US" altLang="zh-CN" sz="2400" b="1" smtClean="0">
                <a:latin typeface="微软雅黑" panose="020B0503020204020204" pitchFamily="34" charset="-122"/>
                <a:ea typeface="微软雅黑" panose="020B0503020204020204" pitchFamily="34" charset="-122"/>
              </a:rPr>
              <a:t>ADM</a:t>
            </a:r>
            <a:r>
              <a:rPr lang="zh-CN" altLang="en-US" sz="2400" b="1" smtClean="0">
                <a:latin typeface="微软雅黑" panose="020B0503020204020204" pitchFamily="34" charset="-122"/>
                <a:ea typeface="微软雅黑" panose="020B0503020204020204" pitchFamily="34" charset="-122"/>
              </a:rPr>
              <a:t>图</a:t>
            </a:r>
          </a:p>
          <a:p>
            <a:pPr>
              <a:lnSpc>
                <a:spcPct val="150000"/>
              </a:lnSpc>
            </a:pPr>
            <a:r>
              <a:rPr lang="zh-CN" altLang="en-US" sz="2800" b="1" smtClean="0">
                <a:latin typeface="微软雅黑" panose="020B0503020204020204" pitchFamily="34" charset="-122"/>
                <a:ea typeface="微软雅黑" panose="020B0503020204020204" pitchFamily="34" charset="-122"/>
              </a:rPr>
              <a:t>活动清单（更新）</a:t>
            </a:r>
          </a:p>
          <a:p>
            <a:pPr>
              <a:lnSpc>
                <a:spcPct val="150000"/>
              </a:lnSpc>
            </a:pPr>
            <a:r>
              <a:rPr lang="zh-CN" altLang="en-US" sz="2800" b="1" smtClean="0">
                <a:latin typeface="微软雅黑" panose="020B0503020204020204" pitchFamily="34" charset="-122"/>
                <a:ea typeface="微软雅黑" panose="020B0503020204020204" pitchFamily="34" charset="-122"/>
              </a:rPr>
              <a:t>活动属性（更新）</a:t>
            </a:r>
          </a:p>
          <a:p>
            <a:pPr>
              <a:lnSpc>
                <a:spcPct val="150000"/>
              </a:lnSpc>
            </a:pPr>
            <a:r>
              <a:rPr lang="zh-CN" altLang="en-US" sz="2800" b="1" smtClean="0">
                <a:latin typeface="微软雅黑" panose="020B0503020204020204" pitchFamily="34" charset="-122"/>
                <a:ea typeface="微软雅黑" panose="020B0503020204020204" pitchFamily="34" charset="-122"/>
              </a:rPr>
              <a:t>请求的变更</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6"/>
          <p:cNvSpPr>
            <a:spLocks noGrp="1" noChangeArrowheads="1"/>
          </p:cNvSpPr>
          <p:nvPr>
            <p:ph type="sldNum" sz="quarter" idx="12"/>
          </p:nvPr>
        </p:nvSpPr>
        <p:spPr>
          <a:ln/>
        </p:spPr>
        <p:txBody>
          <a:bodyPr/>
          <a:lstStyle/>
          <a:p>
            <a:fld id="{91623DE6-840A-43BB-A761-749F169CCB53}" type="slidenum">
              <a:rPr lang="en-US" altLang="zh-CN"/>
              <a:pPr/>
              <a:t>94</a:t>
            </a:fld>
            <a:endParaRPr lang="en-US" altLang="zh-CN"/>
          </a:p>
        </p:txBody>
      </p:sp>
      <p:sp>
        <p:nvSpPr>
          <p:cNvPr id="335874"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5600" smtClean="0">
                <a:effectLst/>
                <a:latin typeface="微软雅黑" panose="020B0503020204020204" pitchFamily="34" charset="-122"/>
                <a:ea typeface="微软雅黑" panose="020B0503020204020204" pitchFamily="34" charset="-122"/>
              </a:rPr>
              <a:t>本节内容</a:t>
            </a:r>
          </a:p>
        </p:txBody>
      </p:sp>
      <p:grpSp>
        <p:nvGrpSpPr>
          <p:cNvPr id="335875" name="Group 3"/>
          <p:cNvGrpSpPr>
            <a:grpSpLocks/>
          </p:cNvGrpSpPr>
          <p:nvPr/>
        </p:nvGrpSpPr>
        <p:grpSpPr bwMode="auto">
          <a:xfrm>
            <a:off x="1676400" y="2162175"/>
            <a:ext cx="5310188" cy="581025"/>
            <a:chOff x="1263" y="1899"/>
            <a:chExt cx="3345" cy="366"/>
          </a:xfrm>
        </p:grpSpPr>
        <p:grpSp>
          <p:nvGrpSpPr>
            <p:cNvPr id="335876" name="Group 4"/>
            <p:cNvGrpSpPr>
              <a:grpSpLocks/>
            </p:cNvGrpSpPr>
            <p:nvPr/>
          </p:nvGrpSpPr>
          <p:grpSpPr bwMode="auto">
            <a:xfrm>
              <a:off x="1263" y="1906"/>
              <a:ext cx="384" cy="359"/>
              <a:chOff x="816" y="1897"/>
              <a:chExt cx="384" cy="359"/>
            </a:xfrm>
          </p:grpSpPr>
          <p:sp>
            <p:nvSpPr>
              <p:cNvPr id="146437" name="Oval 5"/>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38" name="Oval 6"/>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3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4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881" name="Oval 9"/>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82"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83"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84"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85"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886" name="Line 14"/>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887" name="Text Box 15"/>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活动排序</a:t>
              </a:r>
            </a:p>
          </p:txBody>
        </p:sp>
        <p:sp>
          <p:nvSpPr>
            <p:cNvPr id="335888" name="Text Box 16"/>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2</a:t>
              </a:r>
            </a:p>
          </p:txBody>
        </p:sp>
      </p:grpSp>
      <p:grpSp>
        <p:nvGrpSpPr>
          <p:cNvPr id="335889" name="Group 17"/>
          <p:cNvGrpSpPr>
            <a:grpSpLocks/>
          </p:cNvGrpSpPr>
          <p:nvPr/>
        </p:nvGrpSpPr>
        <p:grpSpPr bwMode="auto">
          <a:xfrm>
            <a:off x="1676400" y="3768725"/>
            <a:ext cx="5291138" cy="579438"/>
            <a:chOff x="1275" y="3037"/>
            <a:chExt cx="3333" cy="365"/>
          </a:xfrm>
        </p:grpSpPr>
        <p:grpSp>
          <p:nvGrpSpPr>
            <p:cNvPr id="335890" name="Group 18"/>
            <p:cNvGrpSpPr>
              <a:grpSpLocks/>
            </p:cNvGrpSpPr>
            <p:nvPr/>
          </p:nvGrpSpPr>
          <p:grpSpPr bwMode="auto">
            <a:xfrm>
              <a:off x="1275" y="3040"/>
              <a:ext cx="384" cy="359"/>
              <a:chOff x="816" y="1897"/>
              <a:chExt cx="384" cy="359"/>
            </a:xfrm>
          </p:grpSpPr>
          <p:sp>
            <p:nvSpPr>
              <p:cNvPr id="146451" name="Oval 19"/>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52" name="Oval 20"/>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53" name="Oval 2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54" name="Oval 2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895" name="Oval 23"/>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96" name="Oval 24"/>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97" name="Oval 25"/>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98" name="Oval 26"/>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899" name="Oval 27"/>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900" name="Line 28"/>
            <p:cNvSpPr>
              <a:spLocks noChangeShapeType="1"/>
            </p:cNvSpPr>
            <p:nvPr/>
          </p:nvSpPr>
          <p:spPr bwMode="auto">
            <a:xfrm>
              <a:off x="1584" y="3373"/>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901" name="Text Box 29"/>
            <p:cNvSpPr txBox="1">
              <a:spLocks noChangeArrowheads="1"/>
            </p:cNvSpPr>
            <p:nvPr/>
          </p:nvSpPr>
          <p:spPr bwMode="auto">
            <a:xfrm>
              <a:off x="1728" y="3037"/>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活动持续时间估算</a:t>
              </a:r>
            </a:p>
          </p:txBody>
        </p:sp>
        <p:sp>
          <p:nvSpPr>
            <p:cNvPr id="335902" name="Text Box 30"/>
            <p:cNvSpPr txBox="1">
              <a:spLocks noChangeArrowheads="1"/>
            </p:cNvSpPr>
            <p:nvPr/>
          </p:nvSpPr>
          <p:spPr bwMode="gray">
            <a:xfrm>
              <a:off x="1362" y="30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4</a:t>
              </a:r>
            </a:p>
          </p:txBody>
        </p:sp>
      </p:grpSp>
      <p:grpSp>
        <p:nvGrpSpPr>
          <p:cNvPr id="335903" name="Group 31"/>
          <p:cNvGrpSpPr>
            <a:grpSpLocks/>
          </p:cNvGrpSpPr>
          <p:nvPr/>
        </p:nvGrpSpPr>
        <p:grpSpPr bwMode="auto">
          <a:xfrm>
            <a:off x="1676400" y="1371600"/>
            <a:ext cx="5334000" cy="587375"/>
            <a:chOff x="1248" y="1188"/>
            <a:chExt cx="3360" cy="370"/>
          </a:xfrm>
        </p:grpSpPr>
        <p:sp>
          <p:nvSpPr>
            <p:cNvPr id="335904" name="Line 32"/>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905" name="Text Box 33"/>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活动定义</a:t>
              </a:r>
            </a:p>
          </p:txBody>
        </p:sp>
        <p:grpSp>
          <p:nvGrpSpPr>
            <p:cNvPr id="335906" name="Group 34"/>
            <p:cNvGrpSpPr>
              <a:grpSpLocks/>
            </p:cNvGrpSpPr>
            <p:nvPr/>
          </p:nvGrpSpPr>
          <p:grpSpPr bwMode="auto">
            <a:xfrm>
              <a:off x="1248" y="1206"/>
              <a:ext cx="358" cy="352"/>
              <a:chOff x="1248" y="1206"/>
              <a:chExt cx="358" cy="352"/>
            </a:xfrm>
          </p:grpSpPr>
          <p:grpSp>
            <p:nvGrpSpPr>
              <p:cNvPr id="335907" name="Group 35"/>
              <p:cNvGrpSpPr>
                <a:grpSpLocks/>
              </p:cNvGrpSpPr>
              <p:nvPr/>
            </p:nvGrpSpPr>
            <p:grpSpPr bwMode="auto">
              <a:xfrm>
                <a:off x="1248" y="1206"/>
                <a:ext cx="358" cy="352"/>
                <a:chOff x="2016" y="918"/>
                <a:chExt cx="358" cy="352"/>
              </a:xfrm>
            </p:grpSpPr>
            <p:sp>
              <p:nvSpPr>
                <p:cNvPr id="335908" name="Text Box 36"/>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6469" name="Oval 37"/>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70" name="Oval 38"/>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71" name="Oval 39"/>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72" name="Oval 40"/>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913" name="Oval 41"/>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14" name="Oval 42"/>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15" name="Oval 43"/>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16" name="Oval 44"/>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17" name="Oval 45"/>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918" name="Text Box 46"/>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1</a:t>
                </a:r>
              </a:p>
            </p:txBody>
          </p:sp>
        </p:grpSp>
      </p:grpSp>
      <p:grpSp>
        <p:nvGrpSpPr>
          <p:cNvPr id="335919" name="Group 47"/>
          <p:cNvGrpSpPr>
            <a:grpSpLocks/>
          </p:cNvGrpSpPr>
          <p:nvPr/>
        </p:nvGrpSpPr>
        <p:grpSpPr bwMode="auto">
          <a:xfrm>
            <a:off x="1676400" y="2895600"/>
            <a:ext cx="5334000" cy="590550"/>
            <a:chOff x="1248" y="2326"/>
            <a:chExt cx="3360" cy="372"/>
          </a:xfrm>
        </p:grpSpPr>
        <p:sp>
          <p:nvSpPr>
            <p:cNvPr id="335920" name="Line 48"/>
            <p:cNvSpPr>
              <a:spLocks noChangeShapeType="1"/>
            </p:cNvSpPr>
            <p:nvPr/>
          </p:nvSpPr>
          <p:spPr bwMode="auto">
            <a:xfrm>
              <a:off x="1584" y="2662"/>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921" name="Text Box 49"/>
            <p:cNvSpPr txBox="1">
              <a:spLocks noChangeArrowheads="1"/>
            </p:cNvSpPr>
            <p:nvPr/>
          </p:nvSpPr>
          <p:spPr bwMode="auto">
            <a:xfrm>
              <a:off x="1728" y="2326"/>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rgbClr val="FFFF00"/>
                  </a:solidFill>
                  <a:ea typeface="宋体" panose="02010600030101010101" pitchFamily="2" charset="-122"/>
                </a:rPr>
                <a:t>活动资源估算</a:t>
              </a:r>
            </a:p>
          </p:txBody>
        </p:sp>
        <p:grpSp>
          <p:nvGrpSpPr>
            <p:cNvPr id="335922" name="Group 50"/>
            <p:cNvGrpSpPr>
              <a:grpSpLocks/>
            </p:cNvGrpSpPr>
            <p:nvPr/>
          </p:nvGrpSpPr>
          <p:grpSpPr bwMode="auto">
            <a:xfrm>
              <a:off x="1248" y="2346"/>
              <a:ext cx="358" cy="352"/>
              <a:chOff x="1248" y="1206"/>
              <a:chExt cx="358" cy="352"/>
            </a:xfrm>
          </p:grpSpPr>
          <p:grpSp>
            <p:nvGrpSpPr>
              <p:cNvPr id="335923" name="Group 51"/>
              <p:cNvGrpSpPr>
                <a:grpSpLocks/>
              </p:cNvGrpSpPr>
              <p:nvPr/>
            </p:nvGrpSpPr>
            <p:grpSpPr bwMode="auto">
              <a:xfrm>
                <a:off x="1248" y="1206"/>
                <a:ext cx="358" cy="352"/>
                <a:chOff x="2016" y="918"/>
                <a:chExt cx="358" cy="352"/>
              </a:xfrm>
            </p:grpSpPr>
            <p:sp>
              <p:nvSpPr>
                <p:cNvPr id="335924" name="Text Box 52"/>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6485" name="Oval 53"/>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86" name="Oval 54"/>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487" name="Oval 55"/>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488" name="Oval 56"/>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929" name="Oval 57"/>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30" name="Oval 58"/>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31" name="Oval 59"/>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32" name="Oval 60"/>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33" name="Oval 61"/>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934" name="Text Box 62"/>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grpSp>
      </p:grpSp>
      <p:grpSp>
        <p:nvGrpSpPr>
          <p:cNvPr id="335935" name="Group 63"/>
          <p:cNvGrpSpPr>
            <a:grpSpLocks/>
          </p:cNvGrpSpPr>
          <p:nvPr/>
        </p:nvGrpSpPr>
        <p:grpSpPr bwMode="auto">
          <a:xfrm>
            <a:off x="1676400" y="4572000"/>
            <a:ext cx="5334000" cy="587375"/>
            <a:chOff x="1248" y="1188"/>
            <a:chExt cx="3360" cy="370"/>
          </a:xfrm>
        </p:grpSpPr>
        <p:sp>
          <p:nvSpPr>
            <p:cNvPr id="335936" name="Line 64"/>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937" name="Text Box 65"/>
            <p:cNvSpPr txBox="1">
              <a:spLocks noChangeArrowheads="1"/>
            </p:cNvSpPr>
            <p:nvPr/>
          </p:nvSpPr>
          <p:spPr bwMode="auto">
            <a:xfrm>
              <a:off x="1728" y="1188"/>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制定进度表</a:t>
              </a:r>
            </a:p>
          </p:txBody>
        </p:sp>
        <p:grpSp>
          <p:nvGrpSpPr>
            <p:cNvPr id="335938" name="Group 66"/>
            <p:cNvGrpSpPr>
              <a:grpSpLocks/>
            </p:cNvGrpSpPr>
            <p:nvPr/>
          </p:nvGrpSpPr>
          <p:grpSpPr bwMode="auto">
            <a:xfrm>
              <a:off x="1248" y="1206"/>
              <a:ext cx="358" cy="352"/>
              <a:chOff x="1248" y="1206"/>
              <a:chExt cx="358" cy="352"/>
            </a:xfrm>
          </p:grpSpPr>
          <p:grpSp>
            <p:nvGrpSpPr>
              <p:cNvPr id="335939" name="Group 67"/>
              <p:cNvGrpSpPr>
                <a:grpSpLocks/>
              </p:cNvGrpSpPr>
              <p:nvPr/>
            </p:nvGrpSpPr>
            <p:grpSpPr bwMode="auto">
              <a:xfrm>
                <a:off x="1248" y="1206"/>
                <a:ext cx="358" cy="352"/>
                <a:chOff x="2016" y="918"/>
                <a:chExt cx="358" cy="352"/>
              </a:xfrm>
            </p:grpSpPr>
            <p:sp>
              <p:nvSpPr>
                <p:cNvPr id="335940" name="Text Box 68"/>
                <p:cNvSpPr txBox="1">
                  <a:spLocks noChangeArrowheads="1"/>
                </p:cNvSpPr>
                <p:nvPr/>
              </p:nvSpPr>
              <p:spPr bwMode="gray">
                <a:xfrm>
                  <a:off x="2094" y="9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3</a:t>
                  </a:r>
                </a:p>
              </p:txBody>
            </p:sp>
            <p:sp>
              <p:nvSpPr>
                <p:cNvPr id="146501" name="Oval 69"/>
                <p:cNvSpPr>
                  <a:spLocks noChangeArrowheads="1"/>
                </p:cNvSpPr>
                <p:nvPr/>
              </p:nvSpPr>
              <p:spPr bwMode="gray">
                <a:xfrm>
                  <a:off x="2016" y="940"/>
                  <a:ext cx="164" cy="327"/>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02" name="Oval 70"/>
                <p:cNvSpPr>
                  <a:spLocks noChangeArrowheads="1"/>
                </p:cNvSpPr>
                <p:nvPr/>
              </p:nvSpPr>
              <p:spPr bwMode="gray">
                <a:xfrm>
                  <a:off x="2016" y="940"/>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03" name="Oval 71"/>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504" name="Oval 72"/>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945" name="Oval 73"/>
                <p:cNvSpPr>
                  <a:spLocks noChangeArrowheads="1"/>
                </p:cNvSpPr>
                <p:nvPr/>
              </p:nvSpPr>
              <p:spPr bwMode="gray">
                <a:xfrm>
                  <a:off x="2052" y="934"/>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46" name="Oval 74"/>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47" name="Oval 75"/>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48" name="Oval 76"/>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49" name="Oval 77"/>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950" name="Text Box 78"/>
              <p:cNvSpPr txBox="1">
                <a:spLocks noChangeArrowheads="1"/>
              </p:cNvSpPr>
              <p:nvPr/>
            </p:nvSpPr>
            <p:spPr bwMode="gray">
              <a:xfrm>
                <a:off x="1326" y="12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5</a:t>
                </a:r>
              </a:p>
            </p:txBody>
          </p:sp>
        </p:grpSp>
      </p:grpSp>
      <p:grpSp>
        <p:nvGrpSpPr>
          <p:cNvPr id="335951" name="Group 79"/>
          <p:cNvGrpSpPr>
            <a:grpSpLocks/>
          </p:cNvGrpSpPr>
          <p:nvPr/>
        </p:nvGrpSpPr>
        <p:grpSpPr bwMode="auto">
          <a:xfrm>
            <a:off x="1676400" y="5438775"/>
            <a:ext cx="5310188" cy="581025"/>
            <a:chOff x="1263" y="1899"/>
            <a:chExt cx="3345" cy="366"/>
          </a:xfrm>
        </p:grpSpPr>
        <p:grpSp>
          <p:nvGrpSpPr>
            <p:cNvPr id="335952" name="Group 80"/>
            <p:cNvGrpSpPr>
              <a:grpSpLocks/>
            </p:cNvGrpSpPr>
            <p:nvPr/>
          </p:nvGrpSpPr>
          <p:grpSpPr bwMode="auto">
            <a:xfrm>
              <a:off x="1263" y="1906"/>
              <a:ext cx="384" cy="359"/>
              <a:chOff x="816" y="1897"/>
              <a:chExt cx="384" cy="359"/>
            </a:xfrm>
          </p:grpSpPr>
          <p:sp>
            <p:nvSpPr>
              <p:cNvPr id="146513" name="Oval 81"/>
              <p:cNvSpPr>
                <a:spLocks noChangeArrowheads="1"/>
              </p:cNvSpPr>
              <p:nvPr/>
            </p:nvSpPr>
            <p:spPr bwMode="gray">
              <a:xfrm>
                <a:off x="816" y="1900"/>
                <a:ext cx="164" cy="327"/>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14" name="Oval 82"/>
              <p:cNvSpPr>
                <a:spLocks noChangeArrowheads="1"/>
              </p:cNvSpPr>
              <p:nvPr/>
            </p:nvSpPr>
            <p:spPr bwMode="gray">
              <a:xfrm>
                <a:off x="816" y="1900"/>
                <a:ext cx="164" cy="327"/>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lgn="l">
                  <a:defRPr/>
                </a:pPr>
                <a:endParaRPr lang="zh-CN" altLang="en-US" sz="1800" b="0">
                  <a:latin typeface="Arial" charset="0"/>
                  <a:ea typeface="宋体" pitchFamily="2" charset="-122"/>
                </a:endParaRPr>
              </a:p>
            </p:txBody>
          </p:sp>
          <p:sp>
            <p:nvSpPr>
              <p:cNvPr id="146515" name="Oval 83"/>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146516" name="Oval 84"/>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lgn="l">
                  <a:defRPr/>
                </a:pPr>
                <a:endParaRPr lang="zh-CN" altLang="en-US" sz="1800" b="0">
                  <a:latin typeface="Arial" charset="0"/>
                  <a:ea typeface="宋体" pitchFamily="2" charset="-122"/>
                </a:endParaRPr>
              </a:p>
            </p:txBody>
          </p:sp>
          <p:sp>
            <p:nvSpPr>
              <p:cNvPr id="335957" name="Oval 85"/>
              <p:cNvSpPr>
                <a:spLocks noChangeArrowheads="1"/>
              </p:cNvSpPr>
              <p:nvPr/>
            </p:nvSpPr>
            <p:spPr bwMode="gray">
              <a:xfrm>
                <a:off x="859" y="1900"/>
                <a:ext cx="300" cy="32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58" name="Oval 86"/>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59" name="Oval 87"/>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60" name="Oval 88"/>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sp>
            <p:nvSpPr>
              <p:cNvPr id="335961" name="Oval 89"/>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800" b="0">
                  <a:ea typeface="宋体" panose="02010600030101010101" pitchFamily="2" charset="-122"/>
                </a:endParaRPr>
              </a:p>
            </p:txBody>
          </p:sp>
        </p:grpSp>
        <p:sp>
          <p:nvSpPr>
            <p:cNvPr id="335962" name="Line 90"/>
            <p:cNvSpPr>
              <a:spLocks noChangeShapeType="1"/>
            </p:cNvSpPr>
            <p:nvPr/>
          </p:nvSpPr>
          <p:spPr bwMode="auto">
            <a:xfrm>
              <a:off x="1584" y="2235"/>
              <a:ext cx="3024" cy="1"/>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963" name="Text Box 91"/>
            <p:cNvSpPr txBox="1">
              <a:spLocks noChangeArrowheads="1"/>
            </p:cNvSpPr>
            <p:nvPr/>
          </p:nvSpPr>
          <p:spPr bwMode="auto">
            <a:xfrm>
              <a:off x="1728" y="1899"/>
              <a:ext cx="2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3200">
                  <a:solidFill>
                    <a:schemeClr val="tx2"/>
                  </a:solidFill>
                  <a:ea typeface="宋体" panose="02010600030101010101" pitchFamily="2" charset="-122"/>
                </a:rPr>
                <a:t>进度控制</a:t>
              </a:r>
            </a:p>
          </p:txBody>
        </p:sp>
        <p:sp>
          <p:nvSpPr>
            <p:cNvPr id="335964" name="Text Box 92"/>
            <p:cNvSpPr txBox="1">
              <a:spLocks noChangeArrowheads="1"/>
            </p:cNvSpPr>
            <p:nvPr/>
          </p:nvSpPr>
          <p:spPr bwMode="gray">
            <a:xfrm>
              <a:off x="1344" y="193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defRPr b="1">
                  <a:solidFill>
                    <a:schemeClr val="tx1"/>
                  </a:solidFill>
                  <a:latin typeface="Arial" panose="020B0604020202020204" pitchFamily="34" charset="0"/>
                </a:defRPr>
              </a:lvl1pPr>
              <a:lvl2pPr marL="742950" indent="-285750" algn="l" eaLnBrk="0" hangingPunct="0">
                <a:defRPr b="1">
                  <a:solidFill>
                    <a:schemeClr val="tx1"/>
                  </a:solidFill>
                  <a:latin typeface="Arial" panose="020B0604020202020204" pitchFamily="34" charset="0"/>
                </a:defRPr>
              </a:lvl2pPr>
              <a:lvl3pPr marL="1143000" indent="-228600" algn="l" eaLnBrk="0" hangingPunct="0">
                <a:defRPr b="1">
                  <a:solidFill>
                    <a:schemeClr val="tx1"/>
                  </a:solidFill>
                  <a:latin typeface="Arial" panose="020B0604020202020204" pitchFamily="34" charset="0"/>
                </a:defRPr>
              </a:lvl3pPr>
              <a:lvl4pPr marL="1600200" indent="-228600" algn="l" eaLnBrk="0" hangingPunct="0">
                <a:defRPr b="1">
                  <a:solidFill>
                    <a:schemeClr val="tx1"/>
                  </a:solidFill>
                  <a:latin typeface="Arial" panose="020B0604020202020204" pitchFamily="34" charset="0"/>
                </a:defRPr>
              </a:lvl4pPr>
              <a:lvl5pPr marL="2057400" indent="-228600" algn="l"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zh-CN" sz="2400">
                  <a:solidFill>
                    <a:srgbClr val="000000"/>
                  </a:solidFill>
                  <a:ea typeface="宋体" panose="02010600030101010101" pitchFamily="2" charset="-122"/>
                </a:rPr>
                <a:t>6</a:t>
              </a: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FD03BF5-ABBF-4861-8828-424F7EAF9E29}" type="slidenum">
              <a:rPr lang="en-US" altLang="zh-CN"/>
              <a:pPr/>
              <a:t>95</a:t>
            </a:fld>
            <a:endParaRPr lang="en-US" altLang="zh-CN"/>
          </a:p>
        </p:txBody>
      </p:sp>
      <p:sp>
        <p:nvSpPr>
          <p:cNvPr id="33689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活动资源估算</a:t>
            </a:r>
          </a:p>
        </p:txBody>
      </p:sp>
      <p:sp>
        <p:nvSpPr>
          <p:cNvPr id="336899" name="Rectangle 3"/>
          <p:cNvSpPr>
            <a:spLocks noGrp="1" noChangeArrowheads="1"/>
          </p:cNvSpPr>
          <p:nvPr>
            <p:ph type="body" idx="4294967295"/>
          </p:nvPr>
        </p:nvSpPr>
        <p:spPr>
          <a:xfrm>
            <a:off x="609600" y="1773238"/>
            <a:ext cx="8355013" cy="2606675"/>
          </a:xfrm>
        </p:spPr>
        <p:txBody>
          <a:bodyPr/>
          <a:lstStyle/>
          <a:p>
            <a:pPr>
              <a:lnSpc>
                <a:spcPct val="140000"/>
              </a:lnSpc>
            </a:pPr>
            <a:r>
              <a:rPr lang="zh-CN" altLang="en-US" sz="2800" b="1" smtClean="0">
                <a:latin typeface="微软雅黑" panose="020B0503020204020204" pitchFamily="34" charset="-122"/>
                <a:ea typeface="微软雅黑" panose="020B0503020204020204" pitchFamily="34" charset="-122"/>
              </a:rPr>
              <a:t>计划活动资源估算就是确定在实施项目活动时要使用何种资源</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人员、设备或物资</a:t>
            </a:r>
            <a:r>
              <a:rPr lang="en-US" altLang="zh-CN" sz="2800" b="1" smtClean="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，每一种使用的数量，以及何时用于项目计划活动。</a:t>
            </a:r>
          </a:p>
          <a:p>
            <a:pPr>
              <a:lnSpc>
                <a:spcPct val="140000"/>
              </a:lnSpc>
            </a:pPr>
            <a:r>
              <a:rPr lang="zh-CN" altLang="en-US" sz="2800" b="1" smtClean="0">
                <a:latin typeface="微软雅黑" panose="020B0503020204020204" pitchFamily="34" charset="-122"/>
                <a:ea typeface="微软雅黑" panose="020B0503020204020204" pitchFamily="34" charset="-122"/>
              </a:rPr>
              <a:t>活动资源估算过程同费用估算过程</a:t>
            </a:r>
            <a:r>
              <a:rPr lang="zh-CN" altLang="en-US" sz="2800" b="1" smtClean="0">
                <a:solidFill>
                  <a:srgbClr val="FFFF00"/>
                </a:solidFill>
                <a:latin typeface="微软雅黑" panose="020B0503020204020204" pitchFamily="34" charset="-122"/>
                <a:ea typeface="微软雅黑" panose="020B0503020204020204" pitchFamily="34" charset="-122"/>
              </a:rPr>
              <a:t>紧密配合</a:t>
            </a:r>
            <a:r>
              <a:rPr lang="zh-CN" altLang="en-US" sz="2800" b="1" smtClean="0">
                <a:latin typeface="微软雅黑" panose="020B0503020204020204" pitchFamily="34" charset="-122"/>
                <a:ea typeface="微软雅黑" panose="020B0503020204020204" pitchFamily="34" charset="-122"/>
              </a:rPr>
              <a:t>。</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8AFD4704-5A31-45AB-857E-6BE30E69BA11}" type="slidenum">
              <a:rPr lang="en-US" altLang="zh-CN"/>
              <a:pPr/>
              <a:t>96</a:t>
            </a:fld>
            <a:endParaRPr lang="en-US" altLang="zh-CN"/>
          </a:p>
        </p:txBody>
      </p:sp>
      <p:sp>
        <p:nvSpPr>
          <p:cNvPr id="337922" name="Rectangle 2"/>
          <p:cNvSpPr>
            <a:spLocks noGrp="1" noChangeArrowheads="1"/>
          </p:cNvSpPr>
          <p:nvPr>
            <p:ph type="title" idx="4294967295"/>
          </p:nvPr>
        </p:nvSpPr>
        <p:spPr>
          <a:xfrm>
            <a:off x="457200" y="-17145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活动资源估算</a:t>
            </a:r>
          </a:p>
        </p:txBody>
      </p:sp>
      <p:pic>
        <p:nvPicPr>
          <p:cNvPr id="337923"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838200"/>
            <a:ext cx="9144000" cy="6019800"/>
          </a:xfr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36D6E2AD-2EFF-49B3-ABF4-B28C1F53F553}" type="slidenum">
              <a:rPr lang="en-US" altLang="zh-CN"/>
              <a:pPr/>
              <a:t>97</a:t>
            </a:fld>
            <a:endParaRPr lang="en-US" altLang="zh-CN"/>
          </a:p>
        </p:txBody>
      </p:sp>
      <p:sp>
        <p:nvSpPr>
          <p:cNvPr id="338946"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活动资源估算</a:t>
            </a:r>
          </a:p>
        </p:txBody>
      </p:sp>
      <p:sp>
        <p:nvSpPr>
          <p:cNvPr id="338947" name="Rectangle 3"/>
          <p:cNvSpPr>
            <a:spLocks noGrp="1" noChangeArrowheads="1"/>
          </p:cNvSpPr>
          <p:nvPr>
            <p:ph type="body" idx="4294967295"/>
          </p:nvPr>
        </p:nvSpPr>
        <p:spPr>
          <a:xfrm>
            <a:off x="762000" y="1295400"/>
            <a:ext cx="7467600" cy="5562600"/>
          </a:xfrm>
        </p:spPr>
        <p:txBody>
          <a:bodyPr/>
          <a:lstStyle/>
          <a:p>
            <a:pPr>
              <a:lnSpc>
                <a:spcPct val="120000"/>
              </a:lnSpc>
            </a:pPr>
            <a:r>
              <a:rPr lang="zh-CN" altLang="en-US" b="1" smtClean="0">
                <a:solidFill>
                  <a:srgbClr val="FFFF00"/>
                </a:solidFill>
                <a:latin typeface="微软雅黑" panose="020B0503020204020204" pitchFamily="34" charset="-122"/>
                <a:ea typeface="微软雅黑" panose="020B0503020204020204" pitchFamily="34" charset="-122"/>
              </a:rPr>
              <a:t>资源的种类</a:t>
            </a:r>
            <a:r>
              <a:rPr lang="zh-CN" altLang="en-US" b="1" smtClean="0">
                <a:latin typeface="微软雅黑" panose="020B0503020204020204" pitchFamily="34" charset="-122"/>
                <a:ea typeface="微软雅黑" panose="020B0503020204020204" pitchFamily="34" charset="-122"/>
              </a:rPr>
              <a:t>：</a:t>
            </a:r>
          </a:p>
          <a:p>
            <a:pPr lvl="1">
              <a:lnSpc>
                <a:spcPct val="120000"/>
              </a:lnSpc>
            </a:pPr>
            <a:r>
              <a:rPr lang="zh-CN" altLang="en-US" sz="2400" b="1" smtClean="0">
                <a:latin typeface="微软雅黑" panose="020B0503020204020204" pitchFamily="34" charset="-122"/>
                <a:ea typeface="微软雅黑" panose="020B0503020204020204" pitchFamily="34" charset="-122"/>
              </a:rPr>
              <a:t>劳动力</a:t>
            </a:r>
          </a:p>
          <a:p>
            <a:pPr lvl="1">
              <a:lnSpc>
                <a:spcPct val="120000"/>
              </a:lnSpc>
            </a:pPr>
            <a:r>
              <a:rPr lang="zh-CN" altLang="en-US" sz="2400" b="1" smtClean="0">
                <a:latin typeface="微软雅黑" panose="020B0503020204020204" pitchFamily="34" charset="-122"/>
                <a:ea typeface="微软雅黑" panose="020B0503020204020204" pitchFamily="34" charset="-122"/>
              </a:rPr>
              <a:t>设备</a:t>
            </a:r>
          </a:p>
          <a:p>
            <a:pPr lvl="1">
              <a:lnSpc>
                <a:spcPct val="120000"/>
              </a:lnSpc>
            </a:pPr>
            <a:r>
              <a:rPr lang="zh-CN" altLang="en-US" sz="2400" b="1" smtClean="0">
                <a:latin typeface="微软雅黑" panose="020B0503020204020204" pitchFamily="34" charset="-122"/>
                <a:ea typeface="微软雅黑" panose="020B0503020204020204" pitchFamily="34" charset="-122"/>
              </a:rPr>
              <a:t>原材料</a:t>
            </a:r>
          </a:p>
          <a:p>
            <a:pPr lvl="1">
              <a:lnSpc>
                <a:spcPct val="120000"/>
              </a:lnSpc>
            </a:pPr>
            <a:r>
              <a:rPr lang="zh-CN" altLang="en-US" sz="2400" b="1" smtClean="0">
                <a:latin typeface="微软雅黑" panose="020B0503020204020204" pitchFamily="34" charset="-122"/>
                <a:ea typeface="微软雅黑" panose="020B0503020204020204" pitchFamily="34" charset="-122"/>
              </a:rPr>
              <a:t>其他</a:t>
            </a:r>
            <a:r>
              <a:rPr lang="en-US" altLang="zh-CN" sz="2400" b="1"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不符合上述分类的资源，如合同，租约等</a:t>
            </a:r>
          </a:p>
          <a:p>
            <a:pPr>
              <a:lnSpc>
                <a:spcPct val="120000"/>
              </a:lnSpc>
            </a:pPr>
            <a:r>
              <a:rPr lang="zh-CN" altLang="en-US" b="1" smtClean="0">
                <a:solidFill>
                  <a:srgbClr val="FFFF00"/>
                </a:solidFill>
                <a:latin typeface="微软雅黑" panose="020B0503020204020204" pitchFamily="34" charset="-122"/>
                <a:ea typeface="微软雅黑" panose="020B0503020204020204" pitchFamily="34" charset="-122"/>
              </a:rPr>
              <a:t>资源平衡的三大原则</a:t>
            </a:r>
          </a:p>
          <a:p>
            <a:pPr lvl="1">
              <a:lnSpc>
                <a:spcPct val="120000"/>
              </a:lnSpc>
            </a:pPr>
            <a:r>
              <a:rPr lang="zh-CN" altLang="en-US" sz="2400" b="1" smtClean="0">
                <a:latin typeface="微软雅黑" panose="020B0503020204020204" pitchFamily="34" charset="-122"/>
                <a:ea typeface="微软雅黑" panose="020B0503020204020204" pitchFamily="34" charset="-122"/>
              </a:rPr>
              <a:t>不可储备的资源优先使用：劳动力</a:t>
            </a:r>
          </a:p>
          <a:p>
            <a:pPr lvl="1">
              <a:lnSpc>
                <a:spcPct val="120000"/>
              </a:lnSpc>
            </a:pPr>
            <a:r>
              <a:rPr lang="zh-CN" altLang="en-US" sz="2400" b="1" smtClean="0">
                <a:latin typeface="微软雅黑" panose="020B0503020204020204" pitchFamily="34" charset="-122"/>
                <a:ea typeface="微软雅黑" panose="020B0503020204020204" pitchFamily="34" charset="-122"/>
              </a:rPr>
              <a:t>稀缺资源优先用在关键路径上</a:t>
            </a:r>
          </a:p>
          <a:p>
            <a:pPr lvl="1">
              <a:lnSpc>
                <a:spcPct val="120000"/>
              </a:lnSpc>
            </a:pPr>
            <a:r>
              <a:rPr lang="zh-CN" altLang="en-US" sz="2400" b="1" smtClean="0">
                <a:latin typeface="微软雅黑" panose="020B0503020204020204" pitchFamily="34" charset="-122"/>
                <a:ea typeface="微软雅黑" panose="020B0503020204020204" pitchFamily="34" charset="-122"/>
              </a:rPr>
              <a:t>将非关键路径上活动所需资源释放给关键路径</a:t>
            </a:r>
            <a:endParaRPr lang="zh-CN" altLang="en-US"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7A954280-9243-470B-9D8E-7C2309CC6CF4}" type="slidenum">
              <a:rPr lang="en-US" altLang="zh-CN"/>
              <a:pPr/>
              <a:t>98</a:t>
            </a:fld>
            <a:endParaRPr lang="en-US" altLang="zh-CN"/>
          </a:p>
        </p:txBody>
      </p:sp>
      <p:sp>
        <p:nvSpPr>
          <p:cNvPr id="339970"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活动资源估算－依据</a:t>
            </a:r>
          </a:p>
        </p:txBody>
      </p:sp>
      <p:sp>
        <p:nvSpPr>
          <p:cNvPr id="339971" name="Rectangle 3"/>
          <p:cNvSpPr>
            <a:spLocks noGrp="1" noChangeArrowheads="1"/>
          </p:cNvSpPr>
          <p:nvPr>
            <p:ph type="body" idx="4294967295"/>
          </p:nvPr>
        </p:nvSpPr>
        <p:spPr>
          <a:xfrm>
            <a:off x="2362200" y="1927225"/>
            <a:ext cx="4572000" cy="3970338"/>
          </a:xfrm>
        </p:spPr>
        <p:txBody>
          <a:bodyPr/>
          <a:lstStyle/>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1</a:t>
            </a:r>
            <a:r>
              <a:rPr lang="zh-CN" altLang="en-US" sz="2800" b="1" smtClean="0">
                <a:latin typeface="微软雅黑" panose="020B0503020204020204" pitchFamily="34" charset="-122"/>
                <a:ea typeface="微软雅黑" panose="020B0503020204020204" pitchFamily="34" charset="-122"/>
              </a:rPr>
              <a:t>、事业环境因素</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2</a:t>
            </a:r>
            <a:r>
              <a:rPr lang="zh-CN" altLang="en-US" sz="2800" b="1" smtClean="0">
                <a:latin typeface="微软雅黑" panose="020B0503020204020204" pitchFamily="34" charset="-122"/>
                <a:ea typeface="微软雅黑" panose="020B0503020204020204" pitchFamily="34" charset="-122"/>
              </a:rPr>
              <a:t>、组织过程资产</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3</a:t>
            </a:r>
            <a:r>
              <a:rPr lang="zh-CN" altLang="en-US" sz="2800" b="1" smtClean="0">
                <a:latin typeface="微软雅黑" panose="020B0503020204020204" pitchFamily="34" charset="-122"/>
                <a:ea typeface="微软雅黑" panose="020B0503020204020204" pitchFamily="34" charset="-122"/>
              </a:rPr>
              <a:t>、活动清单</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4</a:t>
            </a:r>
            <a:r>
              <a:rPr lang="zh-CN" altLang="en-US" sz="2800" b="1" smtClean="0">
                <a:latin typeface="微软雅黑" panose="020B0503020204020204" pitchFamily="34" charset="-122"/>
                <a:ea typeface="微软雅黑" panose="020B0503020204020204" pitchFamily="34" charset="-122"/>
              </a:rPr>
              <a:t>、活动属性</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5</a:t>
            </a:r>
            <a:r>
              <a:rPr lang="zh-CN" altLang="en-US" sz="2800" b="1" smtClean="0">
                <a:latin typeface="微软雅黑" panose="020B0503020204020204" pitchFamily="34" charset="-122"/>
                <a:ea typeface="微软雅黑" panose="020B0503020204020204" pitchFamily="34" charset="-122"/>
              </a:rPr>
              <a:t>、资源可利用情况</a:t>
            </a:r>
          </a:p>
          <a:p>
            <a:pPr>
              <a:lnSpc>
                <a:spcPct val="130000"/>
              </a:lnSpc>
              <a:buFont typeface="Arial" panose="020B0604020202020204" pitchFamily="34" charset="0"/>
              <a:buNone/>
            </a:pPr>
            <a:r>
              <a:rPr lang="en-US" altLang="zh-CN" sz="2800" b="1" smtClean="0">
                <a:latin typeface="微软雅黑" panose="020B0503020204020204" pitchFamily="34" charset="-122"/>
                <a:ea typeface="微软雅黑" panose="020B0503020204020204" pitchFamily="34" charset="-122"/>
              </a:rPr>
              <a:t>6</a:t>
            </a:r>
            <a:r>
              <a:rPr lang="zh-CN" altLang="en-US" sz="2800" b="1" smtClean="0">
                <a:latin typeface="微软雅黑" panose="020B0503020204020204" pitchFamily="34" charset="-122"/>
                <a:ea typeface="微软雅黑" panose="020B0503020204020204" pitchFamily="34" charset="-122"/>
              </a:rPr>
              <a:t>、项目管理计划</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00400C17-2947-430B-93E2-BDA7AD4342F1}" type="slidenum">
              <a:rPr lang="en-US" altLang="zh-CN"/>
              <a:pPr/>
              <a:t>99</a:t>
            </a:fld>
            <a:endParaRPr lang="en-US" altLang="zh-CN"/>
          </a:p>
        </p:txBody>
      </p:sp>
      <p:sp>
        <p:nvSpPr>
          <p:cNvPr id="342018" name="Rectangle 2"/>
          <p:cNvSpPr>
            <a:spLocks noGrp="1" noChangeArrowheads="1"/>
          </p:cNvSpPr>
          <p:nvPr>
            <p:ph type="title"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mtClean="0">
                <a:effectLst/>
                <a:latin typeface="微软雅黑" panose="020B0503020204020204" pitchFamily="34" charset="-122"/>
                <a:ea typeface="微软雅黑" panose="020B0503020204020204" pitchFamily="34" charset="-122"/>
              </a:rPr>
              <a:t>活动资源估算</a:t>
            </a:r>
            <a:r>
              <a:rPr lang="en-US" altLang="zh-CN" smtClean="0">
                <a:effectLst/>
                <a:latin typeface="微软雅黑" panose="020B0503020204020204" pitchFamily="34" charset="-122"/>
                <a:ea typeface="微软雅黑" panose="020B0503020204020204" pitchFamily="34" charset="-122"/>
              </a:rPr>
              <a:t>—</a:t>
            </a:r>
            <a:r>
              <a:rPr lang="zh-CN" altLang="en-US" smtClean="0">
                <a:effectLst/>
                <a:latin typeface="微软雅黑" panose="020B0503020204020204" pitchFamily="34" charset="-122"/>
                <a:ea typeface="微软雅黑" panose="020B0503020204020204" pitchFamily="34" charset="-122"/>
              </a:rPr>
              <a:t>成果</a:t>
            </a:r>
          </a:p>
        </p:txBody>
      </p:sp>
      <p:sp>
        <p:nvSpPr>
          <p:cNvPr id="342019" name="Rectangle 3"/>
          <p:cNvSpPr>
            <a:spLocks noGrp="1" noChangeArrowheads="1"/>
          </p:cNvSpPr>
          <p:nvPr>
            <p:ph type="body" idx="4294967295"/>
          </p:nvPr>
        </p:nvSpPr>
        <p:spPr>
          <a:xfrm>
            <a:off x="762000" y="1295400"/>
            <a:ext cx="8382000" cy="5248275"/>
          </a:xfrm>
        </p:spPr>
        <p:txBody>
          <a:bodyPr/>
          <a:lstStyle/>
          <a:p>
            <a:pPr>
              <a:buFont typeface="Arial" panose="020B0604020202020204" pitchFamily="34" charset="0"/>
              <a:buNone/>
            </a:pPr>
            <a:r>
              <a:rPr lang="zh-CN" altLang="en-US" sz="3900" b="1" smtClean="0">
                <a:solidFill>
                  <a:srgbClr val="FFFF00"/>
                </a:solidFill>
                <a:latin typeface="微软雅黑" panose="020B0503020204020204" pitchFamily="34" charset="-122"/>
                <a:ea typeface="微软雅黑" panose="020B0503020204020204" pitchFamily="34" charset="-122"/>
              </a:rPr>
              <a:t>活动资源要求说明书</a:t>
            </a:r>
          </a:p>
          <a:p>
            <a:pPr>
              <a:lnSpc>
                <a:spcPct val="130000"/>
              </a:lnSpc>
              <a:buFont typeface="Arial" panose="020B0604020202020204" pitchFamily="34" charset="0"/>
              <a:buNone/>
            </a:pPr>
            <a:r>
              <a:rPr lang="zh-CN" altLang="en-US" sz="3600" b="1" smtClean="0">
                <a:latin typeface="微软雅黑" panose="020B0503020204020204" pitchFamily="34" charset="-122"/>
                <a:ea typeface="微软雅黑" panose="020B0503020204020204" pitchFamily="34" charset="-122"/>
              </a:rPr>
              <a:t>    </a:t>
            </a:r>
            <a:r>
              <a:rPr lang="zh-CN" altLang="en-US" sz="2800" b="1" smtClean="0">
                <a:latin typeface="微软雅黑" panose="020B0503020204020204" pitchFamily="34" charset="-122"/>
                <a:ea typeface="微软雅黑" panose="020B0503020204020204" pitchFamily="34" charset="-122"/>
              </a:rPr>
              <a:t>活动资源估算过程的成果就是识别与说明工作细目中每一计划活动需要使用的资源类型与数量。</a:t>
            </a:r>
          </a:p>
          <a:p>
            <a:pPr>
              <a:lnSpc>
                <a:spcPct val="13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每一计划工作的资源要求文件可能包括每一资源估算的根据，以及在确定资源类型、有无与多寡和使用量时所做的假设。</a:t>
            </a:r>
          </a:p>
          <a:p>
            <a:pPr>
              <a:lnSpc>
                <a:spcPct val="130000"/>
              </a:lnSpc>
              <a:buFont typeface="Arial" panose="020B0604020202020204" pitchFamily="34" charset="0"/>
              <a:buNone/>
            </a:pPr>
            <a:r>
              <a:rPr lang="zh-CN" altLang="en-US" sz="2800" b="1" smtClean="0">
                <a:latin typeface="微软雅黑" panose="020B0503020204020204" pitchFamily="34" charset="-122"/>
                <a:ea typeface="微软雅黑" panose="020B0503020204020204" pitchFamily="34" charset="-122"/>
              </a:rPr>
              <a:t>     </a:t>
            </a:r>
            <a:r>
              <a:rPr lang="zh-CN" altLang="en-US" sz="2800" b="1" smtClean="0">
                <a:solidFill>
                  <a:srgbClr val="FFFF00"/>
                </a:solidFill>
                <a:latin typeface="微软雅黑" panose="020B0503020204020204" pitchFamily="34" charset="-122"/>
                <a:ea typeface="微软雅黑" panose="020B0503020204020204" pitchFamily="34" charset="-122"/>
              </a:rPr>
              <a:t>制定进度表过程确定何时需用资源</a:t>
            </a:r>
            <a:endParaRPr lang="zh-CN" altLang="en-US" sz="2800" b="1"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98TGp_Business_dark">
  <a:themeElements>
    <a:clrScheme name="Default Design 2">
      <a:dk1>
        <a:srgbClr val="000000"/>
      </a:dk1>
      <a:lt1>
        <a:srgbClr val="FFFFFF"/>
      </a:lt1>
      <a:dk2>
        <a:srgbClr val="15559B"/>
      </a:dk2>
      <a:lt2>
        <a:srgbClr val="E7F9FF"/>
      </a:lt2>
      <a:accent1>
        <a:srgbClr val="1A98C0"/>
      </a:accent1>
      <a:accent2>
        <a:srgbClr val="B46C0C"/>
      </a:accent2>
      <a:accent3>
        <a:srgbClr val="AAB4CB"/>
      </a:accent3>
      <a:accent4>
        <a:srgbClr val="DADADA"/>
      </a:accent4>
      <a:accent5>
        <a:srgbClr val="ABCADC"/>
      </a:accent5>
      <a:accent6>
        <a:srgbClr val="A3610A"/>
      </a:accent6>
      <a:hlink>
        <a:srgbClr val="BCB808"/>
      </a:hlink>
      <a:folHlink>
        <a:srgbClr val="169E74"/>
      </a:folHlink>
    </a:clrScheme>
    <a:fontScheme name="Default Design">
      <a:majorFont>
        <a:latin typeface="Tw Cen M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19EAF"/>
        </a:dk2>
        <a:lt2>
          <a:srgbClr val="E7FFED"/>
        </a:lt2>
        <a:accent1>
          <a:srgbClr val="CE5F0C"/>
        </a:accent1>
        <a:accent2>
          <a:srgbClr val="93A719"/>
        </a:accent2>
        <a:accent3>
          <a:srgbClr val="AACCD4"/>
        </a:accent3>
        <a:accent4>
          <a:srgbClr val="DADADA"/>
        </a:accent4>
        <a:accent5>
          <a:srgbClr val="E3B6AA"/>
        </a:accent5>
        <a:accent6>
          <a:srgbClr val="859716"/>
        </a:accent6>
        <a:hlink>
          <a:srgbClr val="9720A0"/>
        </a:hlink>
        <a:folHlink>
          <a:srgbClr val="1C4598"/>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15559B"/>
        </a:dk2>
        <a:lt2>
          <a:srgbClr val="E7F9FF"/>
        </a:lt2>
        <a:accent1>
          <a:srgbClr val="1A98C0"/>
        </a:accent1>
        <a:accent2>
          <a:srgbClr val="B46C0C"/>
        </a:accent2>
        <a:accent3>
          <a:srgbClr val="AAB4CB"/>
        </a:accent3>
        <a:accent4>
          <a:srgbClr val="DADADA"/>
        </a:accent4>
        <a:accent5>
          <a:srgbClr val="ABCADC"/>
        </a:accent5>
        <a:accent6>
          <a:srgbClr val="A3610A"/>
        </a:accent6>
        <a:hlink>
          <a:srgbClr val="BCB808"/>
        </a:hlink>
        <a:folHlink>
          <a:srgbClr val="169E74"/>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8E7A00"/>
        </a:dk2>
        <a:lt2>
          <a:srgbClr val="FFF2E7"/>
        </a:lt2>
        <a:accent1>
          <a:srgbClr val="5AB02A"/>
        </a:accent1>
        <a:accent2>
          <a:srgbClr val="0D97B3"/>
        </a:accent2>
        <a:accent3>
          <a:srgbClr val="C6BEAA"/>
        </a:accent3>
        <a:accent4>
          <a:srgbClr val="DADADA"/>
        </a:accent4>
        <a:accent5>
          <a:srgbClr val="B5D4AC"/>
        </a:accent5>
        <a:accent6>
          <a:srgbClr val="0B88A2"/>
        </a:accent6>
        <a:hlink>
          <a:srgbClr val="C85E2E"/>
        </a:hlink>
        <a:folHlink>
          <a:srgbClr val="755FD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598TGp_Business_dark</Template>
  <TotalTime>2119</TotalTime>
  <Words>9433</Words>
  <Application>Microsoft Office PowerPoint</Application>
  <PresentationFormat>全屏显示(4:3)</PresentationFormat>
  <Paragraphs>2118</Paragraphs>
  <Slides>255</Slides>
  <Notes>1</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255</vt:i4>
      </vt:variant>
    </vt:vector>
  </HeadingPairs>
  <TitlesOfParts>
    <vt:vector size="272" baseType="lpstr">
      <vt:lpstr>黑体</vt:lpstr>
      <vt:lpstr>楷体_GB2312</vt:lpstr>
      <vt:lpstr>隶书</vt:lpstr>
      <vt:lpstr>宋体</vt:lpstr>
      <vt:lpstr>微软雅黑</vt:lpstr>
      <vt:lpstr>Arial</vt:lpstr>
      <vt:lpstr>Arial Narrow</vt:lpstr>
      <vt:lpstr>Calibri</vt:lpstr>
      <vt:lpstr>Garamond</vt:lpstr>
      <vt:lpstr>Times New Roman</vt:lpstr>
      <vt:lpstr>Tw Cen MT</vt:lpstr>
      <vt:lpstr>Verdana</vt:lpstr>
      <vt:lpstr>Wingdings</vt:lpstr>
      <vt:lpstr>598TGp_Business_dark</vt:lpstr>
      <vt:lpstr>自定义设计方案</vt:lpstr>
      <vt:lpstr>图片</vt:lpstr>
      <vt:lpstr>位图图像</vt:lpstr>
      <vt:lpstr>项目管理         基础知识</vt:lpstr>
      <vt:lpstr>学习内容</vt:lpstr>
      <vt:lpstr>项目管理概述</vt:lpstr>
      <vt:lpstr>项目案例(1/3)</vt:lpstr>
      <vt:lpstr>项目案例(2/3)</vt:lpstr>
      <vt:lpstr>项目案例(3/3)</vt:lpstr>
      <vt:lpstr>PowerPoint 演示文稿</vt:lpstr>
      <vt:lpstr>项目管理重要性</vt:lpstr>
      <vt:lpstr>典型的项目</vt:lpstr>
      <vt:lpstr>典型的项目</vt:lpstr>
      <vt:lpstr>项目的含义</vt:lpstr>
      <vt:lpstr>项目定义涉及的因素</vt:lpstr>
      <vt:lpstr>项目管理定义</vt:lpstr>
      <vt:lpstr>软件项目管理定义 </vt:lpstr>
      <vt:lpstr>软件项目管理的主要内容</vt:lpstr>
      <vt:lpstr>国际上两大项目管理组织</vt:lpstr>
      <vt:lpstr>PowerPoint 演示文稿</vt:lpstr>
      <vt:lpstr>项目管理过程组</vt:lpstr>
      <vt:lpstr>项目管理过程组</vt:lpstr>
      <vt:lpstr>项目管理思想发展历史</vt:lpstr>
      <vt:lpstr>项目管理七要素</vt:lpstr>
      <vt:lpstr>项目成功的不同含义</vt:lpstr>
      <vt:lpstr>项目生命周期与组织</vt:lpstr>
      <vt:lpstr>项目管理的两个重要概念</vt:lpstr>
      <vt:lpstr>PowerPoint 演示文稿</vt:lpstr>
      <vt:lpstr>PowerPoint 演示文稿</vt:lpstr>
      <vt:lpstr>项目组织机构</vt:lpstr>
      <vt:lpstr>项目组织机构－职能型</vt:lpstr>
      <vt:lpstr>项目组织机构－职能型</vt:lpstr>
      <vt:lpstr>项目组织机构－项目型</vt:lpstr>
      <vt:lpstr>项目组织机构—项目型</vt:lpstr>
      <vt:lpstr>项目组织机构－矩阵型</vt:lpstr>
      <vt:lpstr>项目组织机构－矩阵型</vt:lpstr>
      <vt:lpstr>项目组织机构</vt:lpstr>
      <vt:lpstr>组织结构对项目的影响</vt:lpstr>
      <vt:lpstr>三种职能结构的应用</vt:lpstr>
      <vt:lpstr>项目管理九大知识体系</vt:lpstr>
      <vt:lpstr>软件项目管理九大知识体系</vt:lpstr>
      <vt:lpstr>PowerPoint 演示文稿</vt:lpstr>
      <vt:lpstr>项目集成管理</vt:lpstr>
      <vt:lpstr>项目集成管理的目的</vt:lpstr>
      <vt:lpstr>PowerPoint 演示文稿</vt:lpstr>
      <vt:lpstr>本节内容</vt:lpstr>
      <vt:lpstr>整体变更控制</vt:lpstr>
      <vt:lpstr>整体变更控制</vt:lpstr>
      <vt:lpstr>项目的一到十</vt:lpstr>
      <vt:lpstr>项目范围管理</vt:lpstr>
      <vt:lpstr>项目范围管理目的</vt:lpstr>
      <vt:lpstr>范围管理的重要性</vt:lpstr>
      <vt:lpstr>PowerPoint 演示文稿</vt:lpstr>
      <vt:lpstr>本节内容</vt:lpstr>
      <vt:lpstr>范围规划</vt:lpstr>
      <vt:lpstr>范围规划</vt:lpstr>
      <vt:lpstr>范围规划</vt:lpstr>
      <vt:lpstr>本节内容</vt:lpstr>
      <vt:lpstr>范围定义</vt:lpstr>
      <vt:lpstr>范围定义—依据</vt:lpstr>
      <vt:lpstr>范围定义—依据</vt:lpstr>
      <vt:lpstr>范围定义—依据</vt:lpstr>
      <vt:lpstr>范围定义—工具和技术</vt:lpstr>
      <vt:lpstr>本节内容</vt:lpstr>
      <vt:lpstr>制作工作分解结构（WBS）</vt:lpstr>
      <vt:lpstr>制作工作分解结构（WBS）</vt:lpstr>
      <vt:lpstr>制作工作分解结构（WBS）</vt:lpstr>
      <vt:lpstr>PowerPoint 演示文稿</vt:lpstr>
      <vt:lpstr>PowerPoint 演示文稿</vt:lpstr>
      <vt:lpstr>制作工作分解结构（WBS）</vt:lpstr>
      <vt:lpstr>制作工作分解结构（WBS）</vt:lpstr>
      <vt:lpstr>本节内容</vt:lpstr>
      <vt:lpstr>范围核实</vt:lpstr>
      <vt:lpstr>范围核实</vt:lpstr>
      <vt:lpstr>本节内容</vt:lpstr>
      <vt:lpstr>范围控制</vt:lpstr>
      <vt:lpstr>范围控制</vt:lpstr>
      <vt:lpstr>范围控制—工具和技术</vt:lpstr>
      <vt:lpstr>项目时间管理</vt:lpstr>
      <vt:lpstr>引言</vt:lpstr>
      <vt:lpstr>PowerPoint 演示文稿</vt:lpstr>
      <vt:lpstr>本节内容</vt:lpstr>
      <vt:lpstr>活动定义</vt:lpstr>
      <vt:lpstr>活动定义</vt:lpstr>
      <vt:lpstr>活动定义－依据</vt:lpstr>
      <vt:lpstr>活动定义－工具</vt:lpstr>
      <vt:lpstr>活动定义－成果</vt:lpstr>
      <vt:lpstr>本节内容</vt:lpstr>
      <vt:lpstr>活动排序</vt:lpstr>
      <vt:lpstr>活动排序</vt:lpstr>
      <vt:lpstr>活动排序—工具与技术</vt:lpstr>
      <vt:lpstr>活动排序—工具与技术</vt:lpstr>
      <vt:lpstr>活动排序—示例</vt:lpstr>
      <vt:lpstr>活动排序—工具与技术</vt:lpstr>
      <vt:lpstr>活动排序—工具与技术</vt:lpstr>
      <vt:lpstr>活动排序—成果</vt:lpstr>
      <vt:lpstr>本节内容</vt:lpstr>
      <vt:lpstr>活动资源估算</vt:lpstr>
      <vt:lpstr>活动资源估算</vt:lpstr>
      <vt:lpstr>活动资源估算</vt:lpstr>
      <vt:lpstr>活动资源估算－依据</vt:lpstr>
      <vt:lpstr>活动资源估算—成果</vt:lpstr>
      <vt:lpstr>本节内容</vt:lpstr>
      <vt:lpstr>活动持续时间估算</vt:lpstr>
      <vt:lpstr>活动持续时间估算</vt:lpstr>
      <vt:lpstr>活动持续时间估算--工具与技术</vt:lpstr>
      <vt:lpstr>活动持续时间估算—成果</vt:lpstr>
      <vt:lpstr>活动持续时间估算—成果</vt:lpstr>
      <vt:lpstr>本节内容</vt:lpstr>
      <vt:lpstr>制定进度表</vt:lpstr>
      <vt:lpstr>制定进度表</vt:lpstr>
      <vt:lpstr>制定进度表—工具和技术</vt:lpstr>
      <vt:lpstr>制定进度表—工具和技术</vt:lpstr>
      <vt:lpstr>制定进度表—工具和技术</vt:lpstr>
      <vt:lpstr>制定进度表—工具和技术</vt:lpstr>
      <vt:lpstr>制定进度表—工具和技术</vt:lpstr>
      <vt:lpstr>技术评审技术（PERT）</vt:lpstr>
      <vt:lpstr>技术评审技术（PERT）</vt:lpstr>
      <vt:lpstr>图表评审法（GERT）</vt:lpstr>
      <vt:lpstr>制定进度表—成果</vt:lpstr>
      <vt:lpstr>本节内容</vt:lpstr>
      <vt:lpstr>进度控制</vt:lpstr>
      <vt:lpstr>进度控制</vt:lpstr>
      <vt:lpstr>进度控制—工具和技术</vt:lpstr>
      <vt:lpstr>项目费用管理</vt:lpstr>
      <vt:lpstr>项目费用管理概述</vt:lpstr>
      <vt:lpstr>本节内容</vt:lpstr>
      <vt:lpstr>费用管理的基本概念</vt:lpstr>
      <vt:lpstr>费用管理的基本概念</vt:lpstr>
      <vt:lpstr>费用管理的基本概念—成本类型</vt:lpstr>
      <vt:lpstr>本节内容</vt:lpstr>
      <vt:lpstr>费用估算</vt:lpstr>
      <vt:lpstr>费用估算</vt:lpstr>
      <vt:lpstr>费用估算—工具和技术</vt:lpstr>
      <vt:lpstr>本节内容</vt:lpstr>
      <vt:lpstr>费用预算</vt:lpstr>
      <vt:lpstr>费用预算</vt:lpstr>
      <vt:lpstr>本节内容</vt:lpstr>
      <vt:lpstr>费用控制</vt:lpstr>
      <vt:lpstr>费用控制</vt:lpstr>
      <vt:lpstr>费用控制--挣值管理（EVM）</vt:lpstr>
      <vt:lpstr>费用控制--挣值管理（EVM）</vt:lpstr>
      <vt:lpstr>项目质量管理</vt:lpstr>
      <vt:lpstr>本节内容</vt:lpstr>
      <vt:lpstr>质量管理概念</vt:lpstr>
      <vt:lpstr>质量管理概念</vt:lpstr>
      <vt:lpstr>质量管理概念</vt:lpstr>
      <vt:lpstr>质量管理概念</vt:lpstr>
      <vt:lpstr>质量管理概念</vt:lpstr>
      <vt:lpstr>质量管理概念</vt:lpstr>
      <vt:lpstr>质量管理概念</vt:lpstr>
      <vt:lpstr>基本概念</vt:lpstr>
      <vt:lpstr>CMM的等级</vt:lpstr>
      <vt:lpstr>关键过程域</vt:lpstr>
      <vt:lpstr>CMM的应用</vt:lpstr>
      <vt:lpstr>本节内容</vt:lpstr>
      <vt:lpstr>PowerPoint 演示文稿</vt:lpstr>
      <vt:lpstr>质量规划</vt:lpstr>
      <vt:lpstr>质量规划—工具和技术</vt:lpstr>
      <vt:lpstr>质量规划—成果</vt:lpstr>
      <vt:lpstr>质量规划—成果</vt:lpstr>
      <vt:lpstr>质量规划—成果</vt:lpstr>
      <vt:lpstr>本节内容</vt:lpstr>
      <vt:lpstr>实施质量保证</vt:lpstr>
      <vt:lpstr>实施质量保证</vt:lpstr>
      <vt:lpstr>实施质量保证</vt:lpstr>
      <vt:lpstr>本节内容</vt:lpstr>
      <vt:lpstr>实施质量控制</vt:lpstr>
      <vt:lpstr>实施质量控制—技术</vt:lpstr>
      <vt:lpstr>实施质量控制—技术</vt:lpstr>
      <vt:lpstr>项目人力资源管理</vt:lpstr>
      <vt:lpstr>本节内容</vt:lpstr>
      <vt:lpstr>权力理论</vt:lpstr>
      <vt:lpstr>冲突理论</vt:lpstr>
      <vt:lpstr>激励理论</vt:lpstr>
      <vt:lpstr>领导理论</vt:lpstr>
      <vt:lpstr>PowerPoint 演示文稿</vt:lpstr>
      <vt:lpstr>本节内容</vt:lpstr>
      <vt:lpstr>人力资源规划</vt:lpstr>
      <vt:lpstr>人力资源规划</vt:lpstr>
      <vt:lpstr>人力资源规划</vt:lpstr>
      <vt:lpstr>本节内容</vt:lpstr>
      <vt:lpstr>项目团队组建</vt:lpstr>
      <vt:lpstr>项目团队组建</vt:lpstr>
      <vt:lpstr>本节内容</vt:lpstr>
      <vt:lpstr>项目团队建设</vt:lpstr>
      <vt:lpstr>项目团队建设</vt:lpstr>
      <vt:lpstr>本节内容</vt:lpstr>
      <vt:lpstr>项目团队管理</vt:lpstr>
      <vt:lpstr>项目团队管理</vt:lpstr>
      <vt:lpstr>项目沟通管理</vt:lpstr>
      <vt:lpstr>本节内容</vt:lpstr>
      <vt:lpstr>沟通的重要性</vt:lpstr>
      <vt:lpstr> 沟通渠道</vt:lpstr>
      <vt:lpstr>沟通渠道</vt:lpstr>
      <vt:lpstr>沟通渠道</vt:lpstr>
      <vt:lpstr>沟通渠道</vt:lpstr>
      <vt:lpstr>沟通渠道</vt:lpstr>
      <vt:lpstr>沟通渠道</vt:lpstr>
      <vt:lpstr>沟通渠道</vt:lpstr>
      <vt:lpstr>沟通技巧</vt:lpstr>
      <vt:lpstr>沟通技巧</vt:lpstr>
      <vt:lpstr>沟通技巧</vt:lpstr>
      <vt:lpstr>团队沟通</vt:lpstr>
      <vt:lpstr>团队沟通</vt:lpstr>
      <vt:lpstr>团队沟通</vt:lpstr>
      <vt:lpstr>团队沟通</vt:lpstr>
      <vt:lpstr>项目会议</vt:lpstr>
      <vt:lpstr>项目会议</vt:lpstr>
      <vt:lpstr>PowerPoint 演示文稿</vt:lpstr>
      <vt:lpstr>本节内容</vt:lpstr>
      <vt:lpstr>沟通规划</vt:lpstr>
      <vt:lpstr>本节内容</vt:lpstr>
      <vt:lpstr>信息发布</vt:lpstr>
      <vt:lpstr>本节内容</vt:lpstr>
      <vt:lpstr>绩效报告</vt:lpstr>
      <vt:lpstr>本节内容</vt:lpstr>
      <vt:lpstr>利害关系者管理</vt:lpstr>
      <vt:lpstr>项目风险管理</vt:lpstr>
      <vt:lpstr>本节内容</vt:lpstr>
      <vt:lpstr>风险概念</vt:lpstr>
      <vt:lpstr>风险管理</vt:lpstr>
      <vt:lpstr>风险概念</vt:lpstr>
      <vt:lpstr>PowerPoint 演示文稿</vt:lpstr>
      <vt:lpstr>本节内容</vt:lpstr>
      <vt:lpstr>风险管理规划</vt:lpstr>
      <vt:lpstr>风险管理规划—成果</vt:lpstr>
      <vt:lpstr>本节内容</vt:lpstr>
      <vt:lpstr>风险识别</vt:lpstr>
      <vt:lpstr>风险识别</vt:lpstr>
      <vt:lpstr>风险识别</vt:lpstr>
      <vt:lpstr>风险识别— IT项目常见风险</vt:lpstr>
      <vt:lpstr>风险识别— IT项目常见风险</vt:lpstr>
      <vt:lpstr>风险识别— IT项目常见风险</vt:lpstr>
      <vt:lpstr>风险识别— IT项目常见风险</vt:lpstr>
      <vt:lpstr>风险识别— IT项目常见风险</vt:lpstr>
      <vt:lpstr>风险识别— IT项目常见风险</vt:lpstr>
      <vt:lpstr>风险识别— IT项目常见风险</vt:lpstr>
      <vt:lpstr>本节内容</vt:lpstr>
      <vt:lpstr>定性风险分析</vt:lpstr>
      <vt:lpstr>定性风险分析</vt:lpstr>
      <vt:lpstr>本节内容</vt:lpstr>
      <vt:lpstr>定量风险分析</vt:lpstr>
      <vt:lpstr>定量风险分析—工具和技术</vt:lpstr>
      <vt:lpstr>PowerPoint 演示文稿</vt:lpstr>
      <vt:lpstr>答案</vt:lpstr>
      <vt:lpstr>本节内容</vt:lpstr>
      <vt:lpstr>风险应对规划</vt:lpstr>
      <vt:lpstr>风险应对规划</vt:lpstr>
      <vt:lpstr>本节内容</vt:lpstr>
      <vt:lpstr>风险监控</vt:lpstr>
      <vt:lpstr>风险应对计划（top 10清单）</vt:lpstr>
      <vt:lpstr>PowerPoint 演示文稿</vt:lpstr>
      <vt:lpstr>项目采购管理</vt:lpstr>
      <vt:lpstr>采购概念</vt:lpstr>
      <vt:lpstr>采购概念</vt:lpstr>
      <vt:lpstr>PowerPoint 演示文稿</vt:lpstr>
      <vt:lpstr>Thank You!</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Andiry Xu</dc:creator>
  <cp:lastModifiedBy>王翀</cp:lastModifiedBy>
  <cp:revision>319</cp:revision>
  <dcterms:created xsi:type="dcterms:W3CDTF">2011-02-24T03:24:07Z</dcterms:created>
  <dcterms:modified xsi:type="dcterms:W3CDTF">2018-08-01T12:38:26Z</dcterms:modified>
</cp:coreProperties>
</file>